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3"/>
  </p:sldMasterIdLst>
  <p:notesMasterIdLst>
    <p:notesMasterId r:id="rId5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5" r:id="rId51"/>
    <p:sldId id="303" r:id="rId52"/>
  </p:sldIdLst>
  <p:sldSz cx="9144000" cy="5143500" type="screen16x9"/>
  <p:notesSz cx="6858000" cy="9144000"/>
  <p:embeddedFontLst>
    <p:embeddedFont>
      <p:font typeface="Calibri" panose="020F0502020204030204" pitchFamily="34" charset="0"/>
      <p:regular r:id="rId54"/>
      <p:bold r:id="rId55"/>
      <p:italic r:id="rId56"/>
      <p:boldItalic r:id="rId57"/>
    </p:embeddedFont>
    <p:embeddedFont>
      <p:font typeface="Helvetica Neue" panose="020B060402020202020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FC970C-0E0E-4A2F-9A55-0461F2F873B9}" v="2" dt="2023-10-05T10:15:46.722"/>
  </p1510:revLst>
</p1510:revInfo>
</file>

<file path=ppt/tableStyles.xml><?xml version="1.0" encoding="utf-8"?>
<a:tblStyleLst xmlns:a="http://schemas.openxmlformats.org/drawingml/2006/main" def="{FEAD5D85-EA3B-46CE-9919-19E79CA5B74A}">
  <a:tblStyle styleId="{FEAD5D85-EA3B-46CE-9919-19E79CA5B74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102" y="4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font" Target="fonts/font2.fntdata"/><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microsoft.com/office/2016/11/relationships/changesInfo" Target="changesInfos/changesInfo1.xml"/><Relationship Id="rId5" Type="http://schemas.openxmlformats.org/officeDocument/2006/relationships/slide" Target="slides/slide2.xml"/><Relationship Id="rId61" Type="http://schemas.openxmlformats.org/officeDocument/2006/relationships/font" Target="fonts/font8.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3.fntdata"/><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6.fntdata"/><Relationship Id="rId67"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4.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7.fntdata"/><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Dufour-Feronce" userId="fb79c922-e6f7-42f5-b439-f88b45d18a7b" providerId="ADAL" clId="{7DEA6D6A-B93A-4AA3-B75A-BF94145DA0F4}"/>
    <pc:docChg chg="undo custSel modSld">
      <pc:chgData name="Alice Dufour-Feronce" userId="fb79c922-e6f7-42f5-b439-f88b45d18a7b" providerId="ADAL" clId="{7DEA6D6A-B93A-4AA3-B75A-BF94145DA0F4}" dt="2023-08-24T09:30:16.088" v="606" actId="1035"/>
      <pc:docMkLst>
        <pc:docMk/>
      </pc:docMkLst>
      <pc:sldChg chg="modSp mod">
        <pc:chgData name="Alice Dufour-Feronce" userId="fb79c922-e6f7-42f5-b439-f88b45d18a7b" providerId="ADAL" clId="{7DEA6D6A-B93A-4AA3-B75A-BF94145DA0F4}" dt="2023-08-24T09:21:22.892" v="14" actId="1035"/>
        <pc:sldMkLst>
          <pc:docMk/>
          <pc:sldMk cId="0" sldId="259"/>
        </pc:sldMkLst>
        <pc:spChg chg="mod">
          <ac:chgData name="Alice Dufour-Feronce" userId="fb79c922-e6f7-42f5-b439-f88b45d18a7b" providerId="ADAL" clId="{7DEA6D6A-B93A-4AA3-B75A-BF94145DA0F4}" dt="2023-08-24T09:21:16.673" v="13" actId="1035"/>
          <ac:spMkLst>
            <pc:docMk/>
            <pc:sldMk cId="0" sldId="259"/>
            <ac:spMk id="85" creationId="{00000000-0000-0000-0000-000000000000}"/>
          </ac:spMkLst>
        </pc:spChg>
        <pc:spChg chg="mod">
          <ac:chgData name="Alice Dufour-Feronce" userId="fb79c922-e6f7-42f5-b439-f88b45d18a7b" providerId="ADAL" clId="{7DEA6D6A-B93A-4AA3-B75A-BF94145DA0F4}" dt="2023-08-24T09:21:22.892" v="14" actId="1035"/>
          <ac:spMkLst>
            <pc:docMk/>
            <pc:sldMk cId="0" sldId="259"/>
            <ac:spMk id="86" creationId="{00000000-0000-0000-0000-000000000000}"/>
          </ac:spMkLst>
        </pc:spChg>
      </pc:sldChg>
      <pc:sldChg chg="modSp mod">
        <pc:chgData name="Alice Dufour-Feronce" userId="fb79c922-e6f7-42f5-b439-f88b45d18a7b" providerId="ADAL" clId="{7DEA6D6A-B93A-4AA3-B75A-BF94145DA0F4}" dt="2023-08-24T09:23:23.843" v="156" actId="27636"/>
        <pc:sldMkLst>
          <pc:docMk/>
          <pc:sldMk cId="0" sldId="260"/>
        </pc:sldMkLst>
        <pc:spChg chg="mod">
          <ac:chgData name="Alice Dufour-Feronce" userId="fb79c922-e6f7-42f5-b439-f88b45d18a7b" providerId="ADAL" clId="{7DEA6D6A-B93A-4AA3-B75A-BF94145DA0F4}" dt="2023-08-24T09:23:23.843" v="156" actId="27636"/>
          <ac:spMkLst>
            <pc:docMk/>
            <pc:sldMk cId="0" sldId="260"/>
            <ac:spMk id="94" creationId="{00000000-0000-0000-0000-000000000000}"/>
          </ac:spMkLst>
        </pc:spChg>
        <pc:spChg chg="mod">
          <ac:chgData name="Alice Dufour-Feronce" userId="fb79c922-e6f7-42f5-b439-f88b45d18a7b" providerId="ADAL" clId="{7DEA6D6A-B93A-4AA3-B75A-BF94145DA0F4}" dt="2023-08-24T09:21:41.802" v="24" actId="1036"/>
          <ac:spMkLst>
            <pc:docMk/>
            <pc:sldMk cId="0" sldId="260"/>
            <ac:spMk id="95" creationId="{00000000-0000-0000-0000-000000000000}"/>
          </ac:spMkLst>
        </pc:spChg>
        <pc:spChg chg="mod">
          <ac:chgData name="Alice Dufour-Feronce" userId="fb79c922-e6f7-42f5-b439-f88b45d18a7b" providerId="ADAL" clId="{7DEA6D6A-B93A-4AA3-B75A-BF94145DA0F4}" dt="2023-08-24T09:22:20.696" v="65" actId="1037"/>
          <ac:spMkLst>
            <pc:docMk/>
            <pc:sldMk cId="0" sldId="260"/>
            <ac:spMk id="96" creationId="{00000000-0000-0000-0000-000000000000}"/>
          </ac:spMkLst>
        </pc:spChg>
        <pc:spChg chg="mod">
          <ac:chgData name="Alice Dufour-Feronce" userId="fb79c922-e6f7-42f5-b439-f88b45d18a7b" providerId="ADAL" clId="{7DEA6D6A-B93A-4AA3-B75A-BF94145DA0F4}" dt="2023-08-24T09:21:41.802" v="24" actId="1036"/>
          <ac:spMkLst>
            <pc:docMk/>
            <pc:sldMk cId="0" sldId="260"/>
            <ac:spMk id="98" creationId="{00000000-0000-0000-0000-000000000000}"/>
          </ac:spMkLst>
        </pc:spChg>
        <pc:spChg chg="mod">
          <ac:chgData name="Alice Dufour-Feronce" userId="fb79c922-e6f7-42f5-b439-f88b45d18a7b" providerId="ADAL" clId="{7DEA6D6A-B93A-4AA3-B75A-BF94145DA0F4}" dt="2023-08-24T09:21:41.802" v="24" actId="1036"/>
          <ac:spMkLst>
            <pc:docMk/>
            <pc:sldMk cId="0" sldId="260"/>
            <ac:spMk id="99" creationId="{00000000-0000-0000-0000-000000000000}"/>
          </ac:spMkLst>
        </pc:spChg>
        <pc:spChg chg="mod">
          <ac:chgData name="Alice Dufour-Feronce" userId="fb79c922-e6f7-42f5-b439-f88b45d18a7b" providerId="ADAL" clId="{7DEA6D6A-B93A-4AA3-B75A-BF94145DA0F4}" dt="2023-08-24T09:22:04.092" v="27" actId="1036"/>
          <ac:spMkLst>
            <pc:docMk/>
            <pc:sldMk cId="0" sldId="260"/>
            <ac:spMk id="101" creationId="{00000000-0000-0000-0000-000000000000}"/>
          </ac:spMkLst>
        </pc:spChg>
      </pc:sldChg>
      <pc:sldChg chg="addSp delSp modSp mod">
        <pc:chgData name="Alice Dufour-Feronce" userId="fb79c922-e6f7-42f5-b439-f88b45d18a7b" providerId="ADAL" clId="{7DEA6D6A-B93A-4AA3-B75A-BF94145DA0F4}" dt="2023-08-24T09:24:17.022" v="260" actId="1035"/>
        <pc:sldMkLst>
          <pc:docMk/>
          <pc:sldMk cId="0" sldId="261"/>
        </pc:sldMkLst>
        <pc:spChg chg="add mod">
          <ac:chgData name="Alice Dufour-Feronce" userId="fb79c922-e6f7-42f5-b439-f88b45d18a7b" providerId="ADAL" clId="{7DEA6D6A-B93A-4AA3-B75A-BF94145DA0F4}" dt="2023-08-24T09:24:17.022" v="260" actId="1035"/>
          <ac:spMkLst>
            <pc:docMk/>
            <pc:sldMk cId="0" sldId="261"/>
            <ac:spMk id="2" creationId="{401B380E-07B2-CEDA-5FDD-EAD85059C482}"/>
          </ac:spMkLst>
        </pc:spChg>
        <pc:spChg chg="add mod">
          <ac:chgData name="Alice Dufour-Feronce" userId="fb79c922-e6f7-42f5-b439-f88b45d18a7b" providerId="ADAL" clId="{7DEA6D6A-B93A-4AA3-B75A-BF94145DA0F4}" dt="2023-08-24T09:24:17.022" v="260" actId="1035"/>
          <ac:spMkLst>
            <pc:docMk/>
            <pc:sldMk cId="0" sldId="261"/>
            <ac:spMk id="3" creationId="{291FADCB-CC16-B0CF-9B21-BDD3DB1D3383}"/>
          </ac:spMkLst>
        </pc:spChg>
        <pc:spChg chg="add mod">
          <ac:chgData name="Alice Dufour-Feronce" userId="fb79c922-e6f7-42f5-b439-f88b45d18a7b" providerId="ADAL" clId="{7DEA6D6A-B93A-4AA3-B75A-BF94145DA0F4}" dt="2023-08-24T09:24:17.022" v="260" actId="1035"/>
          <ac:spMkLst>
            <pc:docMk/>
            <pc:sldMk cId="0" sldId="261"/>
            <ac:spMk id="4" creationId="{9D538AD1-AACC-C5EB-5800-856370ABE494}"/>
          </ac:spMkLst>
        </pc:spChg>
        <pc:spChg chg="add mod">
          <ac:chgData name="Alice Dufour-Feronce" userId="fb79c922-e6f7-42f5-b439-f88b45d18a7b" providerId="ADAL" clId="{7DEA6D6A-B93A-4AA3-B75A-BF94145DA0F4}" dt="2023-08-24T09:24:17.022" v="260" actId="1035"/>
          <ac:spMkLst>
            <pc:docMk/>
            <pc:sldMk cId="0" sldId="261"/>
            <ac:spMk id="5" creationId="{A13DAEC5-7069-25D1-016A-A6D17342A65D}"/>
          </ac:spMkLst>
        </pc:spChg>
        <pc:spChg chg="mod">
          <ac:chgData name="Alice Dufour-Feronce" userId="fb79c922-e6f7-42f5-b439-f88b45d18a7b" providerId="ADAL" clId="{7DEA6D6A-B93A-4AA3-B75A-BF94145DA0F4}" dt="2023-08-24T09:23:23.140" v="126" actId="27636"/>
          <ac:spMkLst>
            <pc:docMk/>
            <pc:sldMk cId="0" sldId="261"/>
            <ac:spMk id="112" creationId="{00000000-0000-0000-0000-000000000000}"/>
          </ac:spMkLst>
        </pc:spChg>
        <pc:spChg chg="mod">
          <ac:chgData name="Alice Dufour-Feronce" userId="fb79c922-e6f7-42f5-b439-f88b45d18a7b" providerId="ADAL" clId="{7DEA6D6A-B93A-4AA3-B75A-BF94145DA0F4}" dt="2023-08-24T09:22:58.971" v="119" actId="1037"/>
          <ac:spMkLst>
            <pc:docMk/>
            <pc:sldMk cId="0" sldId="261"/>
            <ac:spMk id="115" creationId="{00000000-0000-0000-0000-000000000000}"/>
          </ac:spMkLst>
        </pc:spChg>
        <pc:spChg chg="mod">
          <ac:chgData name="Alice Dufour-Feronce" userId="fb79c922-e6f7-42f5-b439-f88b45d18a7b" providerId="ADAL" clId="{7DEA6D6A-B93A-4AA3-B75A-BF94145DA0F4}" dt="2023-08-24T09:22:43.746" v="74" actId="1036"/>
          <ac:spMkLst>
            <pc:docMk/>
            <pc:sldMk cId="0" sldId="261"/>
            <ac:spMk id="117" creationId="{00000000-0000-0000-0000-000000000000}"/>
          </ac:spMkLst>
        </pc:spChg>
        <pc:spChg chg="del">
          <ac:chgData name="Alice Dufour-Feronce" userId="fb79c922-e6f7-42f5-b439-f88b45d18a7b" providerId="ADAL" clId="{7DEA6D6A-B93A-4AA3-B75A-BF94145DA0F4}" dt="2023-08-24T09:23:13.236" v="120" actId="478"/>
          <ac:spMkLst>
            <pc:docMk/>
            <pc:sldMk cId="0" sldId="261"/>
            <ac:spMk id="119" creationId="{00000000-0000-0000-0000-000000000000}"/>
          </ac:spMkLst>
        </pc:spChg>
        <pc:spChg chg="mod">
          <ac:chgData name="Alice Dufour-Feronce" userId="fb79c922-e6f7-42f5-b439-f88b45d18a7b" providerId="ADAL" clId="{7DEA6D6A-B93A-4AA3-B75A-BF94145DA0F4}" dt="2023-08-24T09:24:17.022" v="260" actId="1035"/>
          <ac:spMkLst>
            <pc:docMk/>
            <pc:sldMk cId="0" sldId="261"/>
            <ac:spMk id="120" creationId="{00000000-0000-0000-0000-000000000000}"/>
          </ac:spMkLst>
        </pc:spChg>
        <pc:spChg chg="del">
          <ac:chgData name="Alice Dufour-Feronce" userId="fb79c922-e6f7-42f5-b439-f88b45d18a7b" providerId="ADAL" clId="{7DEA6D6A-B93A-4AA3-B75A-BF94145DA0F4}" dt="2023-08-24T09:23:15.511" v="123" actId="478"/>
          <ac:spMkLst>
            <pc:docMk/>
            <pc:sldMk cId="0" sldId="261"/>
            <ac:spMk id="121" creationId="{00000000-0000-0000-0000-000000000000}"/>
          </ac:spMkLst>
        </pc:spChg>
        <pc:spChg chg="mod">
          <ac:chgData name="Alice Dufour-Feronce" userId="fb79c922-e6f7-42f5-b439-f88b45d18a7b" providerId="ADAL" clId="{7DEA6D6A-B93A-4AA3-B75A-BF94145DA0F4}" dt="2023-08-24T09:24:17.022" v="260" actId="1035"/>
          <ac:spMkLst>
            <pc:docMk/>
            <pc:sldMk cId="0" sldId="261"/>
            <ac:spMk id="122" creationId="{00000000-0000-0000-0000-000000000000}"/>
          </ac:spMkLst>
        </pc:spChg>
        <pc:spChg chg="del mod">
          <ac:chgData name="Alice Dufour-Feronce" userId="fb79c922-e6f7-42f5-b439-f88b45d18a7b" providerId="ADAL" clId="{7DEA6D6A-B93A-4AA3-B75A-BF94145DA0F4}" dt="2023-08-24T09:23:14.343" v="122" actId="478"/>
          <ac:spMkLst>
            <pc:docMk/>
            <pc:sldMk cId="0" sldId="261"/>
            <ac:spMk id="123" creationId="{00000000-0000-0000-0000-000000000000}"/>
          </ac:spMkLst>
        </pc:spChg>
        <pc:spChg chg="mod">
          <ac:chgData name="Alice Dufour-Feronce" userId="fb79c922-e6f7-42f5-b439-f88b45d18a7b" providerId="ADAL" clId="{7DEA6D6A-B93A-4AA3-B75A-BF94145DA0F4}" dt="2023-08-24T09:24:17.022" v="260" actId="1035"/>
          <ac:spMkLst>
            <pc:docMk/>
            <pc:sldMk cId="0" sldId="261"/>
            <ac:spMk id="124" creationId="{00000000-0000-0000-0000-000000000000}"/>
          </ac:spMkLst>
        </pc:spChg>
        <pc:spChg chg="del">
          <ac:chgData name="Alice Dufour-Feronce" userId="fb79c922-e6f7-42f5-b439-f88b45d18a7b" providerId="ADAL" clId="{7DEA6D6A-B93A-4AA3-B75A-BF94145DA0F4}" dt="2023-08-24T09:23:16.222" v="124" actId="478"/>
          <ac:spMkLst>
            <pc:docMk/>
            <pc:sldMk cId="0" sldId="261"/>
            <ac:spMk id="125" creationId="{00000000-0000-0000-0000-000000000000}"/>
          </ac:spMkLst>
        </pc:spChg>
        <pc:spChg chg="mod">
          <ac:chgData name="Alice Dufour-Feronce" userId="fb79c922-e6f7-42f5-b439-f88b45d18a7b" providerId="ADAL" clId="{7DEA6D6A-B93A-4AA3-B75A-BF94145DA0F4}" dt="2023-08-24T09:24:17.022" v="260" actId="1035"/>
          <ac:spMkLst>
            <pc:docMk/>
            <pc:sldMk cId="0" sldId="261"/>
            <ac:spMk id="126" creationId="{00000000-0000-0000-0000-000000000000}"/>
          </ac:spMkLst>
        </pc:spChg>
      </pc:sldChg>
      <pc:sldChg chg="modSp mod">
        <pc:chgData name="Alice Dufour-Feronce" userId="fb79c922-e6f7-42f5-b439-f88b45d18a7b" providerId="ADAL" clId="{7DEA6D6A-B93A-4AA3-B75A-BF94145DA0F4}" dt="2023-08-24T09:24:50.467" v="300" actId="1035"/>
        <pc:sldMkLst>
          <pc:docMk/>
          <pc:sldMk cId="0" sldId="262"/>
        </pc:sldMkLst>
        <pc:spChg chg="mod">
          <ac:chgData name="Alice Dufour-Feronce" userId="fb79c922-e6f7-42f5-b439-f88b45d18a7b" providerId="ADAL" clId="{7DEA6D6A-B93A-4AA3-B75A-BF94145DA0F4}" dt="2023-08-24T09:23:23.160" v="127" actId="27636"/>
          <ac:spMkLst>
            <pc:docMk/>
            <pc:sldMk cId="0" sldId="262"/>
            <ac:spMk id="132" creationId="{00000000-0000-0000-0000-000000000000}"/>
          </ac:spMkLst>
        </pc:spChg>
        <pc:spChg chg="mod">
          <ac:chgData name="Alice Dufour-Feronce" userId="fb79c922-e6f7-42f5-b439-f88b45d18a7b" providerId="ADAL" clId="{7DEA6D6A-B93A-4AA3-B75A-BF94145DA0F4}" dt="2023-08-24T09:23:23.184" v="128" actId="27636"/>
          <ac:spMkLst>
            <pc:docMk/>
            <pc:sldMk cId="0" sldId="262"/>
            <ac:spMk id="133" creationId="{00000000-0000-0000-0000-000000000000}"/>
          </ac:spMkLst>
        </pc:spChg>
        <pc:spChg chg="mod">
          <ac:chgData name="Alice Dufour-Feronce" userId="fb79c922-e6f7-42f5-b439-f88b45d18a7b" providerId="ADAL" clId="{7DEA6D6A-B93A-4AA3-B75A-BF94145DA0F4}" dt="2023-08-24T09:24:41.674" v="279" actId="1035"/>
          <ac:spMkLst>
            <pc:docMk/>
            <pc:sldMk cId="0" sldId="262"/>
            <ac:spMk id="136" creationId="{00000000-0000-0000-0000-000000000000}"/>
          </ac:spMkLst>
        </pc:spChg>
        <pc:spChg chg="mod">
          <ac:chgData name="Alice Dufour-Feronce" userId="fb79c922-e6f7-42f5-b439-f88b45d18a7b" providerId="ADAL" clId="{7DEA6D6A-B93A-4AA3-B75A-BF94145DA0F4}" dt="2023-08-24T09:24:41.674" v="279" actId="1035"/>
          <ac:spMkLst>
            <pc:docMk/>
            <pc:sldMk cId="0" sldId="262"/>
            <ac:spMk id="138" creationId="{00000000-0000-0000-0000-000000000000}"/>
          </ac:spMkLst>
        </pc:spChg>
        <pc:spChg chg="mod">
          <ac:chgData name="Alice Dufour-Feronce" userId="fb79c922-e6f7-42f5-b439-f88b45d18a7b" providerId="ADAL" clId="{7DEA6D6A-B93A-4AA3-B75A-BF94145DA0F4}" dt="2023-08-24T09:24:50.467" v="300" actId="1035"/>
          <ac:spMkLst>
            <pc:docMk/>
            <pc:sldMk cId="0" sldId="262"/>
            <ac:spMk id="140" creationId="{00000000-0000-0000-0000-000000000000}"/>
          </ac:spMkLst>
        </pc:spChg>
        <pc:spChg chg="mod">
          <ac:chgData name="Alice Dufour-Feronce" userId="fb79c922-e6f7-42f5-b439-f88b45d18a7b" providerId="ADAL" clId="{7DEA6D6A-B93A-4AA3-B75A-BF94145DA0F4}" dt="2023-08-24T09:24:50.467" v="300" actId="1035"/>
          <ac:spMkLst>
            <pc:docMk/>
            <pc:sldMk cId="0" sldId="262"/>
            <ac:spMk id="142" creationId="{00000000-0000-0000-0000-000000000000}"/>
          </ac:spMkLst>
        </pc:spChg>
      </pc:sldChg>
      <pc:sldChg chg="modSp mod">
        <pc:chgData name="Alice Dufour-Feronce" userId="fb79c922-e6f7-42f5-b439-f88b45d18a7b" providerId="ADAL" clId="{7DEA6D6A-B93A-4AA3-B75A-BF94145DA0F4}" dt="2023-08-24T09:25:03.114" v="307" actId="1036"/>
        <pc:sldMkLst>
          <pc:docMk/>
          <pc:sldMk cId="0" sldId="265"/>
        </pc:sldMkLst>
        <pc:spChg chg="mod">
          <ac:chgData name="Alice Dufour-Feronce" userId="fb79c922-e6f7-42f5-b439-f88b45d18a7b" providerId="ADAL" clId="{7DEA6D6A-B93A-4AA3-B75A-BF94145DA0F4}" dt="2023-08-24T09:23:23.210" v="129" actId="27636"/>
          <ac:spMkLst>
            <pc:docMk/>
            <pc:sldMk cId="0" sldId="265"/>
            <ac:spMk id="165" creationId="{00000000-0000-0000-0000-000000000000}"/>
          </ac:spMkLst>
        </pc:spChg>
        <pc:spChg chg="mod">
          <ac:chgData name="Alice Dufour-Feronce" userId="fb79c922-e6f7-42f5-b439-f88b45d18a7b" providerId="ADAL" clId="{7DEA6D6A-B93A-4AA3-B75A-BF94145DA0F4}" dt="2023-08-24T09:25:03.114" v="307" actId="1036"/>
          <ac:spMkLst>
            <pc:docMk/>
            <pc:sldMk cId="0" sldId="265"/>
            <ac:spMk id="168" creationId="{00000000-0000-0000-0000-000000000000}"/>
          </ac:spMkLst>
        </pc:spChg>
        <pc:spChg chg="mod">
          <ac:chgData name="Alice Dufour-Feronce" userId="fb79c922-e6f7-42f5-b439-f88b45d18a7b" providerId="ADAL" clId="{7DEA6D6A-B93A-4AA3-B75A-BF94145DA0F4}" dt="2023-08-24T09:25:03.114" v="307" actId="1036"/>
          <ac:spMkLst>
            <pc:docMk/>
            <pc:sldMk cId="0" sldId="265"/>
            <ac:spMk id="170" creationId="{00000000-0000-0000-0000-000000000000}"/>
          </ac:spMkLst>
        </pc:spChg>
      </pc:sldChg>
      <pc:sldChg chg="modSp mod">
        <pc:chgData name="Alice Dufour-Feronce" userId="fb79c922-e6f7-42f5-b439-f88b45d18a7b" providerId="ADAL" clId="{7DEA6D6A-B93A-4AA3-B75A-BF94145DA0F4}" dt="2023-08-24T09:25:34.593" v="329" actId="1036"/>
        <pc:sldMkLst>
          <pc:docMk/>
          <pc:sldMk cId="0" sldId="266"/>
        </pc:sldMkLst>
        <pc:spChg chg="mod">
          <ac:chgData name="Alice Dufour-Feronce" userId="fb79c922-e6f7-42f5-b439-f88b45d18a7b" providerId="ADAL" clId="{7DEA6D6A-B93A-4AA3-B75A-BF94145DA0F4}" dt="2023-08-24T09:23:23.250" v="130" actId="27636"/>
          <ac:spMkLst>
            <pc:docMk/>
            <pc:sldMk cId="0" sldId="266"/>
            <ac:spMk id="177" creationId="{00000000-0000-0000-0000-000000000000}"/>
          </ac:spMkLst>
        </pc:spChg>
        <pc:spChg chg="mod">
          <ac:chgData name="Alice Dufour-Feronce" userId="fb79c922-e6f7-42f5-b439-f88b45d18a7b" providerId="ADAL" clId="{7DEA6D6A-B93A-4AA3-B75A-BF94145DA0F4}" dt="2023-08-24T09:25:34.593" v="329" actId="1036"/>
          <ac:spMkLst>
            <pc:docMk/>
            <pc:sldMk cId="0" sldId="266"/>
            <ac:spMk id="180" creationId="{00000000-0000-0000-0000-000000000000}"/>
          </ac:spMkLst>
        </pc:spChg>
        <pc:spChg chg="mod">
          <ac:chgData name="Alice Dufour-Feronce" userId="fb79c922-e6f7-42f5-b439-f88b45d18a7b" providerId="ADAL" clId="{7DEA6D6A-B93A-4AA3-B75A-BF94145DA0F4}" dt="2023-08-24T09:25:17.368" v="318" actId="1036"/>
          <ac:spMkLst>
            <pc:docMk/>
            <pc:sldMk cId="0" sldId="266"/>
            <ac:spMk id="182" creationId="{00000000-0000-0000-0000-000000000000}"/>
          </ac:spMkLst>
        </pc:spChg>
        <pc:spChg chg="mod">
          <ac:chgData name="Alice Dufour-Feronce" userId="fb79c922-e6f7-42f5-b439-f88b45d18a7b" providerId="ADAL" clId="{7DEA6D6A-B93A-4AA3-B75A-BF94145DA0F4}" dt="2023-08-24T09:25:34.593" v="329" actId="1036"/>
          <ac:spMkLst>
            <pc:docMk/>
            <pc:sldMk cId="0" sldId="266"/>
            <ac:spMk id="184" creationId="{00000000-0000-0000-0000-000000000000}"/>
          </ac:spMkLst>
        </pc:spChg>
        <pc:spChg chg="mod">
          <ac:chgData name="Alice Dufour-Feronce" userId="fb79c922-e6f7-42f5-b439-f88b45d18a7b" providerId="ADAL" clId="{7DEA6D6A-B93A-4AA3-B75A-BF94145DA0F4}" dt="2023-08-24T09:25:17.368" v="318" actId="1036"/>
          <ac:spMkLst>
            <pc:docMk/>
            <pc:sldMk cId="0" sldId="266"/>
            <ac:spMk id="186" creationId="{00000000-0000-0000-0000-000000000000}"/>
          </ac:spMkLst>
        </pc:spChg>
        <pc:spChg chg="mod">
          <ac:chgData name="Alice Dufour-Feronce" userId="fb79c922-e6f7-42f5-b439-f88b45d18a7b" providerId="ADAL" clId="{7DEA6D6A-B93A-4AA3-B75A-BF94145DA0F4}" dt="2023-08-24T09:25:34.593" v="329" actId="1036"/>
          <ac:spMkLst>
            <pc:docMk/>
            <pc:sldMk cId="0" sldId="266"/>
            <ac:spMk id="188" creationId="{00000000-0000-0000-0000-000000000000}"/>
          </ac:spMkLst>
        </pc:spChg>
        <pc:spChg chg="mod">
          <ac:chgData name="Alice Dufour-Feronce" userId="fb79c922-e6f7-42f5-b439-f88b45d18a7b" providerId="ADAL" clId="{7DEA6D6A-B93A-4AA3-B75A-BF94145DA0F4}" dt="2023-08-24T09:25:17.368" v="318" actId="1036"/>
          <ac:spMkLst>
            <pc:docMk/>
            <pc:sldMk cId="0" sldId="266"/>
            <ac:spMk id="190" creationId="{00000000-0000-0000-0000-000000000000}"/>
          </ac:spMkLst>
        </pc:spChg>
      </pc:sldChg>
      <pc:sldChg chg="modSp mod">
        <pc:chgData name="Alice Dufour-Feronce" userId="fb79c922-e6f7-42f5-b439-f88b45d18a7b" providerId="ADAL" clId="{7DEA6D6A-B93A-4AA3-B75A-BF94145DA0F4}" dt="2023-08-24T09:25:45.541" v="337" actId="1036"/>
        <pc:sldMkLst>
          <pc:docMk/>
          <pc:sldMk cId="0" sldId="267"/>
        </pc:sldMkLst>
        <pc:spChg chg="mod">
          <ac:chgData name="Alice Dufour-Feronce" userId="fb79c922-e6f7-42f5-b439-f88b45d18a7b" providerId="ADAL" clId="{7DEA6D6A-B93A-4AA3-B75A-BF94145DA0F4}" dt="2023-08-24T09:25:45.541" v="337" actId="1036"/>
          <ac:spMkLst>
            <pc:docMk/>
            <pc:sldMk cId="0" sldId="267"/>
            <ac:spMk id="199" creationId="{00000000-0000-0000-0000-000000000000}"/>
          </ac:spMkLst>
        </pc:spChg>
        <pc:spChg chg="mod">
          <ac:chgData name="Alice Dufour-Feronce" userId="fb79c922-e6f7-42f5-b439-f88b45d18a7b" providerId="ADAL" clId="{7DEA6D6A-B93A-4AA3-B75A-BF94145DA0F4}" dt="2023-08-24T09:25:45.541" v="337" actId="1036"/>
          <ac:spMkLst>
            <pc:docMk/>
            <pc:sldMk cId="0" sldId="267"/>
            <ac:spMk id="201" creationId="{00000000-0000-0000-0000-000000000000}"/>
          </ac:spMkLst>
        </pc:spChg>
      </pc:sldChg>
      <pc:sldChg chg="modSp mod">
        <pc:chgData name="Alice Dufour-Feronce" userId="fb79c922-e6f7-42f5-b439-f88b45d18a7b" providerId="ADAL" clId="{7DEA6D6A-B93A-4AA3-B75A-BF94145DA0F4}" dt="2023-08-24T09:25:57.651" v="351" actId="1036"/>
        <pc:sldMkLst>
          <pc:docMk/>
          <pc:sldMk cId="0" sldId="268"/>
        </pc:sldMkLst>
        <pc:spChg chg="mod">
          <ac:chgData name="Alice Dufour-Feronce" userId="fb79c922-e6f7-42f5-b439-f88b45d18a7b" providerId="ADAL" clId="{7DEA6D6A-B93A-4AA3-B75A-BF94145DA0F4}" dt="2023-08-24T09:23:23.272" v="131" actId="27636"/>
          <ac:spMkLst>
            <pc:docMk/>
            <pc:sldMk cId="0" sldId="268"/>
            <ac:spMk id="209" creationId="{00000000-0000-0000-0000-000000000000}"/>
          </ac:spMkLst>
        </pc:spChg>
        <pc:spChg chg="mod">
          <ac:chgData name="Alice Dufour-Feronce" userId="fb79c922-e6f7-42f5-b439-f88b45d18a7b" providerId="ADAL" clId="{7DEA6D6A-B93A-4AA3-B75A-BF94145DA0F4}" dt="2023-08-24T09:25:52.637" v="343" actId="1036"/>
          <ac:spMkLst>
            <pc:docMk/>
            <pc:sldMk cId="0" sldId="268"/>
            <ac:spMk id="211" creationId="{00000000-0000-0000-0000-000000000000}"/>
          </ac:spMkLst>
        </pc:spChg>
        <pc:spChg chg="mod">
          <ac:chgData name="Alice Dufour-Feronce" userId="fb79c922-e6f7-42f5-b439-f88b45d18a7b" providerId="ADAL" clId="{7DEA6D6A-B93A-4AA3-B75A-BF94145DA0F4}" dt="2023-08-24T09:25:52.637" v="343" actId="1036"/>
          <ac:spMkLst>
            <pc:docMk/>
            <pc:sldMk cId="0" sldId="268"/>
            <ac:spMk id="213" creationId="{00000000-0000-0000-0000-000000000000}"/>
          </ac:spMkLst>
        </pc:spChg>
        <pc:spChg chg="mod">
          <ac:chgData name="Alice Dufour-Feronce" userId="fb79c922-e6f7-42f5-b439-f88b45d18a7b" providerId="ADAL" clId="{7DEA6D6A-B93A-4AA3-B75A-BF94145DA0F4}" dt="2023-08-24T09:25:57.651" v="351" actId="1036"/>
          <ac:spMkLst>
            <pc:docMk/>
            <pc:sldMk cId="0" sldId="268"/>
            <ac:spMk id="215" creationId="{00000000-0000-0000-0000-000000000000}"/>
          </ac:spMkLst>
        </pc:spChg>
        <pc:spChg chg="mod">
          <ac:chgData name="Alice Dufour-Feronce" userId="fb79c922-e6f7-42f5-b439-f88b45d18a7b" providerId="ADAL" clId="{7DEA6D6A-B93A-4AA3-B75A-BF94145DA0F4}" dt="2023-08-24T09:25:57.651" v="351" actId="1036"/>
          <ac:spMkLst>
            <pc:docMk/>
            <pc:sldMk cId="0" sldId="268"/>
            <ac:spMk id="217" creationId="{00000000-0000-0000-0000-000000000000}"/>
          </ac:spMkLst>
        </pc:spChg>
      </pc:sldChg>
      <pc:sldChg chg="modSp mod">
        <pc:chgData name="Alice Dufour-Feronce" userId="fb79c922-e6f7-42f5-b439-f88b45d18a7b" providerId="ADAL" clId="{7DEA6D6A-B93A-4AA3-B75A-BF94145DA0F4}" dt="2023-08-24T09:23:23.282" v="132" actId="27636"/>
        <pc:sldMkLst>
          <pc:docMk/>
          <pc:sldMk cId="0" sldId="269"/>
        </pc:sldMkLst>
        <pc:spChg chg="mod">
          <ac:chgData name="Alice Dufour-Feronce" userId="fb79c922-e6f7-42f5-b439-f88b45d18a7b" providerId="ADAL" clId="{7DEA6D6A-B93A-4AA3-B75A-BF94145DA0F4}" dt="2023-08-24T09:23:23.282" v="132" actId="27636"/>
          <ac:spMkLst>
            <pc:docMk/>
            <pc:sldMk cId="0" sldId="269"/>
            <ac:spMk id="223" creationId="{00000000-0000-0000-0000-000000000000}"/>
          </ac:spMkLst>
        </pc:spChg>
      </pc:sldChg>
      <pc:sldChg chg="modSp mod">
        <pc:chgData name="Alice Dufour-Feronce" userId="fb79c922-e6f7-42f5-b439-f88b45d18a7b" providerId="ADAL" clId="{7DEA6D6A-B93A-4AA3-B75A-BF94145DA0F4}" dt="2023-08-24T09:23:23.293" v="133" actId="27636"/>
        <pc:sldMkLst>
          <pc:docMk/>
          <pc:sldMk cId="0" sldId="270"/>
        </pc:sldMkLst>
        <pc:spChg chg="mod">
          <ac:chgData name="Alice Dufour-Feronce" userId="fb79c922-e6f7-42f5-b439-f88b45d18a7b" providerId="ADAL" clId="{7DEA6D6A-B93A-4AA3-B75A-BF94145DA0F4}" dt="2023-08-24T09:23:23.293" v="133" actId="27636"/>
          <ac:spMkLst>
            <pc:docMk/>
            <pc:sldMk cId="0" sldId="270"/>
            <ac:spMk id="230" creationId="{00000000-0000-0000-0000-000000000000}"/>
          </ac:spMkLst>
        </pc:spChg>
      </pc:sldChg>
      <pc:sldChg chg="modSp mod">
        <pc:chgData name="Alice Dufour-Feronce" userId="fb79c922-e6f7-42f5-b439-f88b45d18a7b" providerId="ADAL" clId="{7DEA6D6A-B93A-4AA3-B75A-BF94145DA0F4}" dt="2023-08-24T09:26:16.485" v="360" actId="1036"/>
        <pc:sldMkLst>
          <pc:docMk/>
          <pc:sldMk cId="0" sldId="271"/>
        </pc:sldMkLst>
        <pc:spChg chg="mod">
          <ac:chgData name="Alice Dufour-Feronce" userId="fb79c922-e6f7-42f5-b439-f88b45d18a7b" providerId="ADAL" clId="{7DEA6D6A-B93A-4AA3-B75A-BF94145DA0F4}" dt="2023-08-24T09:23:23.314" v="134" actId="27636"/>
          <ac:spMkLst>
            <pc:docMk/>
            <pc:sldMk cId="0" sldId="271"/>
            <ac:spMk id="238" creationId="{00000000-0000-0000-0000-000000000000}"/>
          </ac:spMkLst>
        </pc:spChg>
        <pc:spChg chg="mod">
          <ac:chgData name="Alice Dufour-Feronce" userId="fb79c922-e6f7-42f5-b439-f88b45d18a7b" providerId="ADAL" clId="{7DEA6D6A-B93A-4AA3-B75A-BF94145DA0F4}" dt="2023-08-24T09:26:16.485" v="360" actId="1036"/>
          <ac:spMkLst>
            <pc:docMk/>
            <pc:sldMk cId="0" sldId="271"/>
            <ac:spMk id="241" creationId="{00000000-0000-0000-0000-000000000000}"/>
          </ac:spMkLst>
        </pc:spChg>
        <pc:spChg chg="mod">
          <ac:chgData name="Alice Dufour-Feronce" userId="fb79c922-e6f7-42f5-b439-f88b45d18a7b" providerId="ADAL" clId="{7DEA6D6A-B93A-4AA3-B75A-BF94145DA0F4}" dt="2023-08-24T09:26:16.485" v="360" actId="1036"/>
          <ac:spMkLst>
            <pc:docMk/>
            <pc:sldMk cId="0" sldId="271"/>
            <ac:spMk id="243" creationId="{00000000-0000-0000-0000-000000000000}"/>
          </ac:spMkLst>
        </pc:spChg>
        <pc:spChg chg="mod">
          <ac:chgData name="Alice Dufour-Feronce" userId="fb79c922-e6f7-42f5-b439-f88b45d18a7b" providerId="ADAL" clId="{7DEA6D6A-B93A-4AA3-B75A-BF94145DA0F4}" dt="2023-08-24T09:26:16.485" v="360" actId="1036"/>
          <ac:spMkLst>
            <pc:docMk/>
            <pc:sldMk cId="0" sldId="271"/>
            <ac:spMk id="245" creationId="{00000000-0000-0000-0000-000000000000}"/>
          </ac:spMkLst>
        </pc:spChg>
        <pc:spChg chg="mod">
          <ac:chgData name="Alice Dufour-Feronce" userId="fb79c922-e6f7-42f5-b439-f88b45d18a7b" providerId="ADAL" clId="{7DEA6D6A-B93A-4AA3-B75A-BF94145DA0F4}" dt="2023-08-24T09:26:16.485" v="360" actId="1036"/>
          <ac:spMkLst>
            <pc:docMk/>
            <pc:sldMk cId="0" sldId="271"/>
            <ac:spMk id="247" creationId="{00000000-0000-0000-0000-000000000000}"/>
          </ac:spMkLst>
        </pc:spChg>
      </pc:sldChg>
      <pc:sldChg chg="modSp mod">
        <pc:chgData name="Alice Dufour-Feronce" userId="fb79c922-e6f7-42f5-b439-f88b45d18a7b" providerId="ADAL" clId="{7DEA6D6A-B93A-4AA3-B75A-BF94145DA0F4}" dt="2023-08-24T09:26:24.187" v="367" actId="1036"/>
        <pc:sldMkLst>
          <pc:docMk/>
          <pc:sldMk cId="0" sldId="272"/>
        </pc:sldMkLst>
        <pc:spChg chg="mod">
          <ac:chgData name="Alice Dufour-Feronce" userId="fb79c922-e6f7-42f5-b439-f88b45d18a7b" providerId="ADAL" clId="{7DEA6D6A-B93A-4AA3-B75A-BF94145DA0F4}" dt="2023-08-24T09:23:23.342" v="135" actId="27636"/>
          <ac:spMkLst>
            <pc:docMk/>
            <pc:sldMk cId="0" sldId="272"/>
            <ac:spMk id="255" creationId="{00000000-0000-0000-0000-000000000000}"/>
          </ac:spMkLst>
        </pc:spChg>
        <pc:spChg chg="mod">
          <ac:chgData name="Alice Dufour-Feronce" userId="fb79c922-e6f7-42f5-b439-f88b45d18a7b" providerId="ADAL" clId="{7DEA6D6A-B93A-4AA3-B75A-BF94145DA0F4}" dt="2023-08-24T09:26:24.187" v="367" actId="1036"/>
          <ac:spMkLst>
            <pc:docMk/>
            <pc:sldMk cId="0" sldId="272"/>
            <ac:spMk id="258" creationId="{00000000-0000-0000-0000-000000000000}"/>
          </ac:spMkLst>
        </pc:spChg>
        <pc:spChg chg="mod">
          <ac:chgData name="Alice Dufour-Feronce" userId="fb79c922-e6f7-42f5-b439-f88b45d18a7b" providerId="ADAL" clId="{7DEA6D6A-B93A-4AA3-B75A-BF94145DA0F4}" dt="2023-08-24T09:26:24.187" v="367" actId="1036"/>
          <ac:spMkLst>
            <pc:docMk/>
            <pc:sldMk cId="0" sldId="272"/>
            <ac:spMk id="260" creationId="{00000000-0000-0000-0000-000000000000}"/>
          </ac:spMkLst>
        </pc:spChg>
      </pc:sldChg>
      <pc:sldChg chg="modSp mod">
        <pc:chgData name="Alice Dufour-Feronce" userId="fb79c922-e6f7-42f5-b439-f88b45d18a7b" providerId="ADAL" clId="{7DEA6D6A-B93A-4AA3-B75A-BF94145DA0F4}" dt="2023-08-24T09:26:30.413" v="374" actId="1036"/>
        <pc:sldMkLst>
          <pc:docMk/>
          <pc:sldMk cId="0" sldId="273"/>
        </pc:sldMkLst>
        <pc:spChg chg="mod">
          <ac:chgData name="Alice Dufour-Feronce" userId="fb79c922-e6f7-42f5-b439-f88b45d18a7b" providerId="ADAL" clId="{7DEA6D6A-B93A-4AA3-B75A-BF94145DA0F4}" dt="2023-08-24T09:26:30.413" v="374" actId="1036"/>
          <ac:spMkLst>
            <pc:docMk/>
            <pc:sldMk cId="0" sldId="273"/>
            <ac:spMk id="271" creationId="{00000000-0000-0000-0000-000000000000}"/>
          </ac:spMkLst>
        </pc:spChg>
        <pc:spChg chg="mod">
          <ac:chgData name="Alice Dufour-Feronce" userId="fb79c922-e6f7-42f5-b439-f88b45d18a7b" providerId="ADAL" clId="{7DEA6D6A-B93A-4AA3-B75A-BF94145DA0F4}" dt="2023-08-24T09:26:30.413" v="374" actId="1036"/>
          <ac:spMkLst>
            <pc:docMk/>
            <pc:sldMk cId="0" sldId="273"/>
            <ac:spMk id="273" creationId="{00000000-0000-0000-0000-000000000000}"/>
          </ac:spMkLst>
        </pc:spChg>
      </pc:sldChg>
      <pc:sldChg chg="modSp mod">
        <pc:chgData name="Alice Dufour-Feronce" userId="fb79c922-e6f7-42f5-b439-f88b45d18a7b" providerId="ADAL" clId="{7DEA6D6A-B93A-4AA3-B75A-BF94145DA0F4}" dt="2023-08-24T09:26:38.597" v="382" actId="1036"/>
        <pc:sldMkLst>
          <pc:docMk/>
          <pc:sldMk cId="0" sldId="274"/>
        </pc:sldMkLst>
        <pc:spChg chg="mod">
          <ac:chgData name="Alice Dufour-Feronce" userId="fb79c922-e6f7-42f5-b439-f88b45d18a7b" providerId="ADAL" clId="{7DEA6D6A-B93A-4AA3-B75A-BF94145DA0F4}" dt="2023-08-24T09:23:23.372" v="136" actId="27636"/>
          <ac:spMkLst>
            <pc:docMk/>
            <pc:sldMk cId="0" sldId="274"/>
            <ac:spMk id="281" creationId="{00000000-0000-0000-0000-000000000000}"/>
          </ac:spMkLst>
        </pc:spChg>
        <pc:spChg chg="mod">
          <ac:chgData name="Alice Dufour-Feronce" userId="fb79c922-e6f7-42f5-b439-f88b45d18a7b" providerId="ADAL" clId="{7DEA6D6A-B93A-4AA3-B75A-BF94145DA0F4}" dt="2023-08-24T09:26:38.597" v="382" actId="1036"/>
          <ac:spMkLst>
            <pc:docMk/>
            <pc:sldMk cId="0" sldId="274"/>
            <ac:spMk id="284" creationId="{00000000-0000-0000-0000-000000000000}"/>
          </ac:spMkLst>
        </pc:spChg>
        <pc:spChg chg="mod">
          <ac:chgData name="Alice Dufour-Feronce" userId="fb79c922-e6f7-42f5-b439-f88b45d18a7b" providerId="ADAL" clId="{7DEA6D6A-B93A-4AA3-B75A-BF94145DA0F4}" dt="2023-08-24T09:26:38.597" v="382" actId="1036"/>
          <ac:spMkLst>
            <pc:docMk/>
            <pc:sldMk cId="0" sldId="274"/>
            <ac:spMk id="286" creationId="{00000000-0000-0000-0000-000000000000}"/>
          </ac:spMkLst>
        </pc:spChg>
      </pc:sldChg>
      <pc:sldChg chg="modSp mod">
        <pc:chgData name="Alice Dufour-Feronce" userId="fb79c922-e6f7-42f5-b439-f88b45d18a7b" providerId="ADAL" clId="{7DEA6D6A-B93A-4AA3-B75A-BF94145DA0F4}" dt="2023-08-24T09:26:49.951" v="392" actId="1036"/>
        <pc:sldMkLst>
          <pc:docMk/>
          <pc:sldMk cId="0" sldId="275"/>
        </pc:sldMkLst>
        <pc:spChg chg="mod">
          <ac:chgData name="Alice Dufour-Feronce" userId="fb79c922-e6f7-42f5-b439-f88b45d18a7b" providerId="ADAL" clId="{7DEA6D6A-B93A-4AA3-B75A-BF94145DA0F4}" dt="2023-08-24T09:23:23.396" v="137" actId="27636"/>
          <ac:spMkLst>
            <pc:docMk/>
            <pc:sldMk cId="0" sldId="275"/>
            <ac:spMk id="294" creationId="{00000000-0000-0000-0000-000000000000}"/>
          </ac:spMkLst>
        </pc:spChg>
        <pc:spChg chg="mod">
          <ac:chgData name="Alice Dufour-Feronce" userId="fb79c922-e6f7-42f5-b439-f88b45d18a7b" providerId="ADAL" clId="{7DEA6D6A-B93A-4AA3-B75A-BF94145DA0F4}" dt="2023-08-24T09:26:49.951" v="392" actId="1036"/>
          <ac:spMkLst>
            <pc:docMk/>
            <pc:sldMk cId="0" sldId="275"/>
            <ac:spMk id="296" creationId="{00000000-0000-0000-0000-000000000000}"/>
          </ac:spMkLst>
        </pc:spChg>
        <pc:spChg chg="mod">
          <ac:chgData name="Alice Dufour-Feronce" userId="fb79c922-e6f7-42f5-b439-f88b45d18a7b" providerId="ADAL" clId="{7DEA6D6A-B93A-4AA3-B75A-BF94145DA0F4}" dt="2023-08-24T09:26:49.951" v="392" actId="1036"/>
          <ac:spMkLst>
            <pc:docMk/>
            <pc:sldMk cId="0" sldId="275"/>
            <ac:spMk id="298" creationId="{00000000-0000-0000-0000-000000000000}"/>
          </ac:spMkLst>
        </pc:spChg>
        <pc:spChg chg="mod">
          <ac:chgData name="Alice Dufour-Feronce" userId="fb79c922-e6f7-42f5-b439-f88b45d18a7b" providerId="ADAL" clId="{7DEA6D6A-B93A-4AA3-B75A-BF94145DA0F4}" dt="2023-08-24T09:26:49.951" v="392" actId="1036"/>
          <ac:spMkLst>
            <pc:docMk/>
            <pc:sldMk cId="0" sldId="275"/>
            <ac:spMk id="301" creationId="{00000000-0000-0000-0000-000000000000}"/>
          </ac:spMkLst>
        </pc:spChg>
        <pc:spChg chg="mod">
          <ac:chgData name="Alice Dufour-Feronce" userId="fb79c922-e6f7-42f5-b439-f88b45d18a7b" providerId="ADAL" clId="{7DEA6D6A-B93A-4AA3-B75A-BF94145DA0F4}" dt="2023-08-24T09:26:49.951" v="392" actId="1036"/>
          <ac:spMkLst>
            <pc:docMk/>
            <pc:sldMk cId="0" sldId="275"/>
            <ac:spMk id="303" creationId="{00000000-0000-0000-0000-000000000000}"/>
          </ac:spMkLst>
        </pc:spChg>
      </pc:sldChg>
      <pc:sldChg chg="modSp mod">
        <pc:chgData name="Alice Dufour-Feronce" userId="fb79c922-e6f7-42f5-b439-f88b45d18a7b" providerId="ADAL" clId="{7DEA6D6A-B93A-4AA3-B75A-BF94145DA0F4}" dt="2023-08-24T09:23:23.420" v="138" actId="27636"/>
        <pc:sldMkLst>
          <pc:docMk/>
          <pc:sldMk cId="0" sldId="276"/>
        </pc:sldMkLst>
        <pc:spChg chg="mod">
          <ac:chgData name="Alice Dufour-Feronce" userId="fb79c922-e6f7-42f5-b439-f88b45d18a7b" providerId="ADAL" clId="{7DEA6D6A-B93A-4AA3-B75A-BF94145DA0F4}" dt="2023-08-24T09:23:23.420" v="138" actId="27636"/>
          <ac:spMkLst>
            <pc:docMk/>
            <pc:sldMk cId="0" sldId="276"/>
            <ac:spMk id="311" creationId="{00000000-0000-0000-0000-000000000000}"/>
          </ac:spMkLst>
        </pc:spChg>
      </pc:sldChg>
      <pc:sldChg chg="modSp mod">
        <pc:chgData name="Alice Dufour-Feronce" userId="fb79c922-e6f7-42f5-b439-f88b45d18a7b" providerId="ADAL" clId="{7DEA6D6A-B93A-4AA3-B75A-BF94145DA0F4}" dt="2023-08-24T09:27:03.076" v="399" actId="1036"/>
        <pc:sldMkLst>
          <pc:docMk/>
          <pc:sldMk cId="0" sldId="277"/>
        </pc:sldMkLst>
        <pc:spChg chg="mod">
          <ac:chgData name="Alice Dufour-Feronce" userId="fb79c922-e6f7-42f5-b439-f88b45d18a7b" providerId="ADAL" clId="{7DEA6D6A-B93A-4AA3-B75A-BF94145DA0F4}" dt="2023-08-24T09:27:03.076" v="399" actId="1036"/>
          <ac:spMkLst>
            <pc:docMk/>
            <pc:sldMk cId="0" sldId="277"/>
            <ac:spMk id="323" creationId="{00000000-0000-0000-0000-000000000000}"/>
          </ac:spMkLst>
        </pc:spChg>
        <pc:spChg chg="mod">
          <ac:chgData name="Alice Dufour-Feronce" userId="fb79c922-e6f7-42f5-b439-f88b45d18a7b" providerId="ADAL" clId="{7DEA6D6A-B93A-4AA3-B75A-BF94145DA0F4}" dt="2023-08-24T09:27:03.076" v="399" actId="1036"/>
          <ac:spMkLst>
            <pc:docMk/>
            <pc:sldMk cId="0" sldId="277"/>
            <ac:spMk id="325" creationId="{00000000-0000-0000-0000-000000000000}"/>
          </ac:spMkLst>
        </pc:spChg>
      </pc:sldChg>
      <pc:sldChg chg="modSp mod">
        <pc:chgData name="Alice Dufour-Feronce" userId="fb79c922-e6f7-42f5-b439-f88b45d18a7b" providerId="ADAL" clId="{7DEA6D6A-B93A-4AA3-B75A-BF94145DA0F4}" dt="2023-08-24T09:27:43.295" v="414" actId="1036"/>
        <pc:sldMkLst>
          <pc:docMk/>
          <pc:sldMk cId="0" sldId="279"/>
        </pc:sldMkLst>
        <pc:spChg chg="mod">
          <ac:chgData name="Alice Dufour-Feronce" userId="fb79c922-e6f7-42f5-b439-f88b45d18a7b" providerId="ADAL" clId="{7DEA6D6A-B93A-4AA3-B75A-BF94145DA0F4}" dt="2023-08-24T09:27:18.623" v="401" actId="1076"/>
          <ac:spMkLst>
            <pc:docMk/>
            <pc:sldMk cId="0" sldId="279"/>
            <ac:spMk id="338" creationId="{00000000-0000-0000-0000-000000000000}"/>
          </ac:spMkLst>
        </pc:spChg>
        <pc:spChg chg="mod">
          <ac:chgData name="Alice Dufour-Feronce" userId="fb79c922-e6f7-42f5-b439-f88b45d18a7b" providerId="ADAL" clId="{7DEA6D6A-B93A-4AA3-B75A-BF94145DA0F4}" dt="2023-08-24T09:27:43.295" v="414" actId="1036"/>
          <ac:spMkLst>
            <pc:docMk/>
            <pc:sldMk cId="0" sldId="279"/>
            <ac:spMk id="341" creationId="{00000000-0000-0000-0000-000000000000}"/>
          </ac:spMkLst>
        </pc:spChg>
        <pc:spChg chg="mod">
          <ac:chgData name="Alice Dufour-Feronce" userId="fb79c922-e6f7-42f5-b439-f88b45d18a7b" providerId="ADAL" clId="{7DEA6D6A-B93A-4AA3-B75A-BF94145DA0F4}" dt="2023-08-24T09:27:43.295" v="414" actId="1036"/>
          <ac:spMkLst>
            <pc:docMk/>
            <pc:sldMk cId="0" sldId="279"/>
            <ac:spMk id="343" creationId="{00000000-0000-0000-0000-000000000000}"/>
          </ac:spMkLst>
        </pc:spChg>
        <pc:spChg chg="mod">
          <ac:chgData name="Alice Dufour-Feronce" userId="fb79c922-e6f7-42f5-b439-f88b45d18a7b" providerId="ADAL" clId="{7DEA6D6A-B93A-4AA3-B75A-BF94145DA0F4}" dt="2023-08-24T09:27:43.295" v="414" actId="1036"/>
          <ac:spMkLst>
            <pc:docMk/>
            <pc:sldMk cId="0" sldId="279"/>
            <ac:spMk id="345" creationId="{00000000-0000-0000-0000-000000000000}"/>
          </ac:spMkLst>
        </pc:spChg>
        <pc:spChg chg="mod">
          <ac:chgData name="Alice Dufour-Feronce" userId="fb79c922-e6f7-42f5-b439-f88b45d18a7b" providerId="ADAL" clId="{7DEA6D6A-B93A-4AA3-B75A-BF94145DA0F4}" dt="2023-08-24T09:27:43.295" v="414" actId="1036"/>
          <ac:spMkLst>
            <pc:docMk/>
            <pc:sldMk cId="0" sldId="279"/>
            <ac:spMk id="347" creationId="{00000000-0000-0000-0000-000000000000}"/>
          </ac:spMkLst>
        </pc:spChg>
        <pc:spChg chg="mod">
          <ac:chgData name="Alice Dufour-Feronce" userId="fb79c922-e6f7-42f5-b439-f88b45d18a7b" providerId="ADAL" clId="{7DEA6D6A-B93A-4AA3-B75A-BF94145DA0F4}" dt="2023-08-24T09:27:43.295" v="414" actId="1036"/>
          <ac:spMkLst>
            <pc:docMk/>
            <pc:sldMk cId="0" sldId="279"/>
            <ac:spMk id="349" creationId="{00000000-0000-0000-0000-000000000000}"/>
          </ac:spMkLst>
        </pc:spChg>
        <pc:spChg chg="mod">
          <ac:chgData name="Alice Dufour-Feronce" userId="fb79c922-e6f7-42f5-b439-f88b45d18a7b" providerId="ADAL" clId="{7DEA6D6A-B93A-4AA3-B75A-BF94145DA0F4}" dt="2023-08-24T09:27:43.295" v="414" actId="1036"/>
          <ac:spMkLst>
            <pc:docMk/>
            <pc:sldMk cId="0" sldId="279"/>
            <ac:spMk id="351" creationId="{00000000-0000-0000-0000-000000000000}"/>
          </ac:spMkLst>
        </pc:spChg>
        <pc:picChg chg="mod">
          <ac:chgData name="Alice Dufour-Feronce" userId="fb79c922-e6f7-42f5-b439-f88b45d18a7b" providerId="ADAL" clId="{7DEA6D6A-B93A-4AA3-B75A-BF94145DA0F4}" dt="2023-08-24T09:27:34.540" v="403" actId="1076"/>
          <ac:picMkLst>
            <pc:docMk/>
            <pc:sldMk cId="0" sldId="279"/>
            <ac:picMk id="353" creationId="{00000000-0000-0000-0000-000000000000}"/>
          </ac:picMkLst>
        </pc:picChg>
      </pc:sldChg>
      <pc:sldChg chg="modSp mod">
        <pc:chgData name="Alice Dufour-Feronce" userId="fb79c922-e6f7-42f5-b439-f88b45d18a7b" providerId="ADAL" clId="{7DEA6D6A-B93A-4AA3-B75A-BF94145DA0F4}" dt="2023-08-24T09:27:50.247" v="421" actId="1036"/>
        <pc:sldMkLst>
          <pc:docMk/>
          <pc:sldMk cId="0" sldId="280"/>
        </pc:sldMkLst>
        <pc:spChg chg="mod">
          <ac:chgData name="Alice Dufour-Feronce" userId="fb79c922-e6f7-42f5-b439-f88b45d18a7b" providerId="ADAL" clId="{7DEA6D6A-B93A-4AA3-B75A-BF94145DA0F4}" dt="2023-08-24T09:27:50.247" v="421" actId="1036"/>
          <ac:spMkLst>
            <pc:docMk/>
            <pc:sldMk cId="0" sldId="280"/>
            <ac:spMk id="361" creationId="{00000000-0000-0000-0000-000000000000}"/>
          </ac:spMkLst>
        </pc:spChg>
        <pc:spChg chg="mod">
          <ac:chgData name="Alice Dufour-Feronce" userId="fb79c922-e6f7-42f5-b439-f88b45d18a7b" providerId="ADAL" clId="{7DEA6D6A-B93A-4AA3-B75A-BF94145DA0F4}" dt="2023-08-24T09:27:50.247" v="421" actId="1036"/>
          <ac:spMkLst>
            <pc:docMk/>
            <pc:sldMk cId="0" sldId="280"/>
            <ac:spMk id="363" creationId="{00000000-0000-0000-0000-000000000000}"/>
          </ac:spMkLst>
        </pc:spChg>
      </pc:sldChg>
      <pc:sldChg chg="modSp mod">
        <pc:chgData name="Alice Dufour-Feronce" userId="fb79c922-e6f7-42f5-b439-f88b45d18a7b" providerId="ADAL" clId="{7DEA6D6A-B93A-4AA3-B75A-BF94145DA0F4}" dt="2023-08-24T09:27:55.880" v="429" actId="1036"/>
        <pc:sldMkLst>
          <pc:docMk/>
          <pc:sldMk cId="0" sldId="281"/>
        </pc:sldMkLst>
        <pc:spChg chg="mod">
          <ac:chgData name="Alice Dufour-Feronce" userId="fb79c922-e6f7-42f5-b439-f88b45d18a7b" providerId="ADAL" clId="{7DEA6D6A-B93A-4AA3-B75A-BF94145DA0F4}" dt="2023-08-24T09:23:23.451" v="139" actId="27636"/>
          <ac:spMkLst>
            <pc:docMk/>
            <pc:sldMk cId="0" sldId="281"/>
            <ac:spMk id="372" creationId="{00000000-0000-0000-0000-000000000000}"/>
          </ac:spMkLst>
        </pc:spChg>
        <pc:spChg chg="mod">
          <ac:chgData name="Alice Dufour-Feronce" userId="fb79c922-e6f7-42f5-b439-f88b45d18a7b" providerId="ADAL" clId="{7DEA6D6A-B93A-4AA3-B75A-BF94145DA0F4}" dt="2023-08-24T09:27:55.880" v="429" actId="1036"/>
          <ac:spMkLst>
            <pc:docMk/>
            <pc:sldMk cId="0" sldId="281"/>
            <ac:spMk id="375" creationId="{00000000-0000-0000-0000-000000000000}"/>
          </ac:spMkLst>
        </pc:spChg>
        <pc:spChg chg="mod">
          <ac:chgData name="Alice Dufour-Feronce" userId="fb79c922-e6f7-42f5-b439-f88b45d18a7b" providerId="ADAL" clId="{7DEA6D6A-B93A-4AA3-B75A-BF94145DA0F4}" dt="2023-08-24T09:27:55.880" v="429" actId="1036"/>
          <ac:spMkLst>
            <pc:docMk/>
            <pc:sldMk cId="0" sldId="281"/>
            <ac:spMk id="377" creationId="{00000000-0000-0000-0000-000000000000}"/>
          </ac:spMkLst>
        </pc:spChg>
      </pc:sldChg>
      <pc:sldChg chg="modSp mod">
        <pc:chgData name="Alice Dufour-Feronce" userId="fb79c922-e6f7-42f5-b439-f88b45d18a7b" providerId="ADAL" clId="{7DEA6D6A-B93A-4AA3-B75A-BF94145DA0F4}" dt="2023-08-24T09:28:10.443" v="436" actId="1036"/>
        <pc:sldMkLst>
          <pc:docMk/>
          <pc:sldMk cId="0" sldId="282"/>
        </pc:sldMkLst>
        <pc:spChg chg="mod">
          <ac:chgData name="Alice Dufour-Feronce" userId="fb79c922-e6f7-42f5-b439-f88b45d18a7b" providerId="ADAL" clId="{7DEA6D6A-B93A-4AA3-B75A-BF94145DA0F4}" dt="2023-08-24T09:23:23.457" v="140" actId="27636"/>
          <ac:spMkLst>
            <pc:docMk/>
            <pc:sldMk cId="0" sldId="282"/>
            <ac:spMk id="384" creationId="{00000000-0000-0000-0000-000000000000}"/>
          </ac:spMkLst>
        </pc:spChg>
        <pc:spChg chg="mod">
          <ac:chgData name="Alice Dufour-Feronce" userId="fb79c922-e6f7-42f5-b439-f88b45d18a7b" providerId="ADAL" clId="{7DEA6D6A-B93A-4AA3-B75A-BF94145DA0F4}" dt="2023-08-24T09:23:23.485" v="141" actId="27636"/>
          <ac:spMkLst>
            <pc:docMk/>
            <pc:sldMk cId="0" sldId="282"/>
            <ac:spMk id="385" creationId="{00000000-0000-0000-0000-000000000000}"/>
          </ac:spMkLst>
        </pc:spChg>
        <pc:spChg chg="mod">
          <ac:chgData name="Alice Dufour-Feronce" userId="fb79c922-e6f7-42f5-b439-f88b45d18a7b" providerId="ADAL" clId="{7DEA6D6A-B93A-4AA3-B75A-BF94145DA0F4}" dt="2023-08-24T09:28:10.443" v="436" actId="1036"/>
          <ac:spMkLst>
            <pc:docMk/>
            <pc:sldMk cId="0" sldId="282"/>
            <ac:spMk id="387" creationId="{00000000-0000-0000-0000-000000000000}"/>
          </ac:spMkLst>
        </pc:spChg>
        <pc:spChg chg="mod">
          <ac:chgData name="Alice Dufour-Feronce" userId="fb79c922-e6f7-42f5-b439-f88b45d18a7b" providerId="ADAL" clId="{7DEA6D6A-B93A-4AA3-B75A-BF94145DA0F4}" dt="2023-08-24T09:28:10.443" v="436" actId="1036"/>
          <ac:spMkLst>
            <pc:docMk/>
            <pc:sldMk cId="0" sldId="282"/>
            <ac:spMk id="389" creationId="{00000000-0000-0000-0000-000000000000}"/>
          </ac:spMkLst>
        </pc:spChg>
      </pc:sldChg>
      <pc:sldChg chg="modSp mod">
        <pc:chgData name="Alice Dufour-Feronce" userId="fb79c922-e6f7-42f5-b439-f88b45d18a7b" providerId="ADAL" clId="{7DEA6D6A-B93A-4AA3-B75A-BF94145DA0F4}" dt="2023-08-24T09:28:20.115" v="458" actId="1035"/>
        <pc:sldMkLst>
          <pc:docMk/>
          <pc:sldMk cId="0" sldId="283"/>
        </pc:sldMkLst>
        <pc:spChg chg="mod">
          <ac:chgData name="Alice Dufour-Feronce" userId="fb79c922-e6f7-42f5-b439-f88b45d18a7b" providerId="ADAL" clId="{7DEA6D6A-B93A-4AA3-B75A-BF94145DA0F4}" dt="2023-08-24T09:23:23.525" v="142" actId="27636"/>
          <ac:spMkLst>
            <pc:docMk/>
            <pc:sldMk cId="0" sldId="283"/>
            <ac:spMk id="396" creationId="{00000000-0000-0000-0000-000000000000}"/>
          </ac:spMkLst>
        </pc:spChg>
        <pc:spChg chg="mod">
          <ac:chgData name="Alice Dufour-Feronce" userId="fb79c922-e6f7-42f5-b439-f88b45d18a7b" providerId="ADAL" clId="{7DEA6D6A-B93A-4AA3-B75A-BF94145DA0F4}" dt="2023-08-24T09:28:20.115" v="458" actId="1035"/>
          <ac:spMkLst>
            <pc:docMk/>
            <pc:sldMk cId="0" sldId="283"/>
            <ac:spMk id="397" creationId="{00000000-0000-0000-0000-000000000000}"/>
          </ac:spMkLst>
        </pc:spChg>
        <pc:spChg chg="mod">
          <ac:chgData name="Alice Dufour-Feronce" userId="fb79c922-e6f7-42f5-b439-f88b45d18a7b" providerId="ADAL" clId="{7DEA6D6A-B93A-4AA3-B75A-BF94145DA0F4}" dt="2023-08-24T09:28:20.115" v="458" actId="1035"/>
          <ac:spMkLst>
            <pc:docMk/>
            <pc:sldMk cId="0" sldId="283"/>
            <ac:spMk id="399" creationId="{00000000-0000-0000-0000-000000000000}"/>
          </ac:spMkLst>
        </pc:spChg>
      </pc:sldChg>
      <pc:sldChg chg="modSp mod">
        <pc:chgData name="Alice Dufour-Feronce" userId="fb79c922-e6f7-42f5-b439-f88b45d18a7b" providerId="ADAL" clId="{7DEA6D6A-B93A-4AA3-B75A-BF94145DA0F4}" dt="2023-08-24T09:28:28.093" v="468" actId="1036"/>
        <pc:sldMkLst>
          <pc:docMk/>
          <pc:sldMk cId="0" sldId="284"/>
        </pc:sldMkLst>
        <pc:spChg chg="mod">
          <ac:chgData name="Alice Dufour-Feronce" userId="fb79c922-e6f7-42f5-b439-f88b45d18a7b" providerId="ADAL" clId="{7DEA6D6A-B93A-4AA3-B75A-BF94145DA0F4}" dt="2023-08-24T09:28:28.093" v="468" actId="1036"/>
          <ac:spMkLst>
            <pc:docMk/>
            <pc:sldMk cId="0" sldId="284"/>
            <ac:spMk id="411" creationId="{00000000-0000-0000-0000-000000000000}"/>
          </ac:spMkLst>
        </pc:spChg>
        <pc:spChg chg="mod">
          <ac:chgData name="Alice Dufour-Feronce" userId="fb79c922-e6f7-42f5-b439-f88b45d18a7b" providerId="ADAL" clId="{7DEA6D6A-B93A-4AA3-B75A-BF94145DA0F4}" dt="2023-08-24T09:28:28.093" v="468" actId="1036"/>
          <ac:spMkLst>
            <pc:docMk/>
            <pc:sldMk cId="0" sldId="284"/>
            <ac:spMk id="413" creationId="{00000000-0000-0000-0000-000000000000}"/>
          </ac:spMkLst>
        </pc:spChg>
      </pc:sldChg>
      <pc:sldChg chg="modSp mod">
        <pc:chgData name="Alice Dufour-Feronce" userId="fb79c922-e6f7-42f5-b439-f88b45d18a7b" providerId="ADAL" clId="{7DEA6D6A-B93A-4AA3-B75A-BF94145DA0F4}" dt="2023-08-24T09:28:38.234" v="489" actId="1035"/>
        <pc:sldMkLst>
          <pc:docMk/>
          <pc:sldMk cId="0" sldId="285"/>
        </pc:sldMkLst>
        <pc:spChg chg="mod">
          <ac:chgData name="Alice Dufour-Feronce" userId="fb79c922-e6f7-42f5-b439-f88b45d18a7b" providerId="ADAL" clId="{7DEA6D6A-B93A-4AA3-B75A-BF94145DA0F4}" dt="2023-08-24T09:23:23.563" v="143" actId="27636"/>
          <ac:spMkLst>
            <pc:docMk/>
            <pc:sldMk cId="0" sldId="285"/>
            <ac:spMk id="420" creationId="{00000000-0000-0000-0000-000000000000}"/>
          </ac:spMkLst>
        </pc:spChg>
        <pc:spChg chg="mod">
          <ac:chgData name="Alice Dufour-Feronce" userId="fb79c922-e6f7-42f5-b439-f88b45d18a7b" providerId="ADAL" clId="{7DEA6D6A-B93A-4AA3-B75A-BF94145DA0F4}" dt="2023-08-24T09:28:38.234" v="489" actId="1035"/>
          <ac:spMkLst>
            <pc:docMk/>
            <pc:sldMk cId="0" sldId="285"/>
            <ac:spMk id="421" creationId="{00000000-0000-0000-0000-000000000000}"/>
          </ac:spMkLst>
        </pc:spChg>
        <pc:spChg chg="mod">
          <ac:chgData name="Alice Dufour-Feronce" userId="fb79c922-e6f7-42f5-b439-f88b45d18a7b" providerId="ADAL" clId="{7DEA6D6A-B93A-4AA3-B75A-BF94145DA0F4}" dt="2023-08-24T09:28:38.234" v="489" actId="1035"/>
          <ac:spMkLst>
            <pc:docMk/>
            <pc:sldMk cId="0" sldId="285"/>
            <ac:spMk id="423" creationId="{00000000-0000-0000-0000-000000000000}"/>
          </ac:spMkLst>
        </pc:spChg>
        <pc:spChg chg="mod">
          <ac:chgData name="Alice Dufour-Feronce" userId="fb79c922-e6f7-42f5-b439-f88b45d18a7b" providerId="ADAL" clId="{7DEA6D6A-B93A-4AA3-B75A-BF94145DA0F4}" dt="2023-08-24T09:28:38.234" v="489" actId="1035"/>
          <ac:spMkLst>
            <pc:docMk/>
            <pc:sldMk cId="0" sldId="285"/>
            <ac:spMk id="427" creationId="{00000000-0000-0000-0000-000000000000}"/>
          </ac:spMkLst>
        </pc:spChg>
        <pc:spChg chg="mod">
          <ac:chgData name="Alice Dufour-Feronce" userId="fb79c922-e6f7-42f5-b439-f88b45d18a7b" providerId="ADAL" clId="{7DEA6D6A-B93A-4AA3-B75A-BF94145DA0F4}" dt="2023-08-24T09:28:38.234" v="489" actId="1035"/>
          <ac:spMkLst>
            <pc:docMk/>
            <pc:sldMk cId="0" sldId="285"/>
            <ac:spMk id="429" creationId="{00000000-0000-0000-0000-000000000000}"/>
          </ac:spMkLst>
        </pc:spChg>
      </pc:sldChg>
      <pc:sldChg chg="modSp mod">
        <pc:chgData name="Alice Dufour-Feronce" userId="fb79c922-e6f7-42f5-b439-f88b45d18a7b" providerId="ADAL" clId="{7DEA6D6A-B93A-4AA3-B75A-BF94145DA0F4}" dt="2023-08-24T09:28:54.335" v="498" actId="1036"/>
        <pc:sldMkLst>
          <pc:docMk/>
          <pc:sldMk cId="0" sldId="286"/>
        </pc:sldMkLst>
        <pc:spChg chg="mod">
          <ac:chgData name="Alice Dufour-Feronce" userId="fb79c922-e6f7-42f5-b439-f88b45d18a7b" providerId="ADAL" clId="{7DEA6D6A-B93A-4AA3-B75A-BF94145DA0F4}" dt="2023-08-24T09:23:23.584" v="145" actId="27636"/>
          <ac:spMkLst>
            <pc:docMk/>
            <pc:sldMk cId="0" sldId="286"/>
            <ac:spMk id="435" creationId="{00000000-0000-0000-0000-000000000000}"/>
          </ac:spMkLst>
        </pc:spChg>
        <pc:spChg chg="mod">
          <ac:chgData name="Alice Dufour-Feronce" userId="fb79c922-e6f7-42f5-b439-f88b45d18a7b" providerId="ADAL" clId="{7DEA6D6A-B93A-4AA3-B75A-BF94145DA0F4}" dt="2023-08-24T09:23:23.580" v="144" actId="27636"/>
          <ac:spMkLst>
            <pc:docMk/>
            <pc:sldMk cId="0" sldId="286"/>
            <ac:spMk id="436" creationId="{00000000-0000-0000-0000-000000000000}"/>
          </ac:spMkLst>
        </pc:spChg>
        <pc:spChg chg="mod">
          <ac:chgData name="Alice Dufour-Feronce" userId="fb79c922-e6f7-42f5-b439-f88b45d18a7b" providerId="ADAL" clId="{7DEA6D6A-B93A-4AA3-B75A-BF94145DA0F4}" dt="2023-08-24T09:28:54.335" v="498" actId="1036"/>
          <ac:spMkLst>
            <pc:docMk/>
            <pc:sldMk cId="0" sldId="286"/>
            <ac:spMk id="439" creationId="{00000000-0000-0000-0000-000000000000}"/>
          </ac:spMkLst>
        </pc:spChg>
        <pc:spChg chg="mod">
          <ac:chgData name="Alice Dufour-Feronce" userId="fb79c922-e6f7-42f5-b439-f88b45d18a7b" providerId="ADAL" clId="{7DEA6D6A-B93A-4AA3-B75A-BF94145DA0F4}" dt="2023-08-24T09:28:54.335" v="498" actId="1036"/>
          <ac:spMkLst>
            <pc:docMk/>
            <pc:sldMk cId="0" sldId="286"/>
            <ac:spMk id="441" creationId="{00000000-0000-0000-0000-000000000000}"/>
          </ac:spMkLst>
        </pc:spChg>
        <pc:spChg chg="mod">
          <ac:chgData name="Alice Dufour-Feronce" userId="fb79c922-e6f7-42f5-b439-f88b45d18a7b" providerId="ADAL" clId="{7DEA6D6A-B93A-4AA3-B75A-BF94145DA0F4}" dt="2023-08-24T09:28:54.335" v="498" actId="1036"/>
          <ac:spMkLst>
            <pc:docMk/>
            <pc:sldMk cId="0" sldId="286"/>
            <ac:spMk id="445" creationId="{00000000-0000-0000-0000-000000000000}"/>
          </ac:spMkLst>
        </pc:spChg>
        <pc:spChg chg="mod">
          <ac:chgData name="Alice Dufour-Feronce" userId="fb79c922-e6f7-42f5-b439-f88b45d18a7b" providerId="ADAL" clId="{7DEA6D6A-B93A-4AA3-B75A-BF94145DA0F4}" dt="2023-08-24T09:28:54.335" v="498" actId="1036"/>
          <ac:spMkLst>
            <pc:docMk/>
            <pc:sldMk cId="0" sldId="286"/>
            <ac:spMk id="447" creationId="{00000000-0000-0000-0000-000000000000}"/>
          </ac:spMkLst>
        </pc:spChg>
      </pc:sldChg>
      <pc:sldChg chg="modSp mod">
        <pc:chgData name="Alice Dufour-Feronce" userId="fb79c922-e6f7-42f5-b439-f88b45d18a7b" providerId="ADAL" clId="{7DEA6D6A-B93A-4AA3-B75A-BF94145DA0F4}" dt="2023-08-24T09:29:01.160" v="504" actId="1036"/>
        <pc:sldMkLst>
          <pc:docMk/>
          <pc:sldMk cId="0" sldId="287"/>
        </pc:sldMkLst>
        <pc:spChg chg="mod">
          <ac:chgData name="Alice Dufour-Feronce" userId="fb79c922-e6f7-42f5-b439-f88b45d18a7b" providerId="ADAL" clId="{7DEA6D6A-B93A-4AA3-B75A-BF94145DA0F4}" dt="2023-08-24T09:23:23.603" v="146" actId="27636"/>
          <ac:spMkLst>
            <pc:docMk/>
            <pc:sldMk cId="0" sldId="287"/>
            <ac:spMk id="454" creationId="{00000000-0000-0000-0000-000000000000}"/>
          </ac:spMkLst>
        </pc:spChg>
        <pc:spChg chg="mod">
          <ac:chgData name="Alice Dufour-Feronce" userId="fb79c922-e6f7-42f5-b439-f88b45d18a7b" providerId="ADAL" clId="{7DEA6D6A-B93A-4AA3-B75A-BF94145DA0F4}" dt="2023-08-24T09:29:01.160" v="504" actId="1036"/>
          <ac:spMkLst>
            <pc:docMk/>
            <pc:sldMk cId="0" sldId="287"/>
            <ac:spMk id="456" creationId="{00000000-0000-0000-0000-000000000000}"/>
          </ac:spMkLst>
        </pc:spChg>
        <pc:spChg chg="mod">
          <ac:chgData name="Alice Dufour-Feronce" userId="fb79c922-e6f7-42f5-b439-f88b45d18a7b" providerId="ADAL" clId="{7DEA6D6A-B93A-4AA3-B75A-BF94145DA0F4}" dt="2023-08-24T09:29:01.160" v="504" actId="1036"/>
          <ac:spMkLst>
            <pc:docMk/>
            <pc:sldMk cId="0" sldId="287"/>
            <ac:spMk id="458" creationId="{00000000-0000-0000-0000-000000000000}"/>
          </ac:spMkLst>
        </pc:spChg>
      </pc:sldChg>
      <pc:sldChg chg="modSp mod">
        <pc:chgData name="Alice Dufour-Feronce" userId="fb79c922-e6f7-42f5-b439-f88b45d18a7b" providerId="ADAL" clId="{7DEA6D6A-B93A-4AA3-B75A-BF94145DA0F4}" dt="2023-08-24T09:29:09.030" v="524" actId="1035"/>
        <pc:sldMkLst>
          <pc:docMk/>
          <pc:sldMk cId="0" sldId="289"/>
        </pc:sldMkLst>
        <pc:spChg chg="mod">
          <ac:chgData name="Alice Dufour-Feronce" userId="fb79c922-e6f7-42f5-b439-f88b45d18a7b" providerId="ADAL" clId="{7DEA6D6A-B93A-4AA3-B75A-BF94145DA0F4}" dt="2023-08-24T09:29:09.030" v="524" actId="1035"/>
          <ac:spMkLst>
            <pc:docMk/>
            <pc:sldMk cId="0" sldId="289"/>
            <ac:spMk id="472" creationId="{00000000-0000-0000-0000-000000000000}"/>
          </ac:spMkLst>
        </pc:spChg>
        <pc:spChg chg="mod">
          <ac:chgData name="Alice Dufour-Feronce" userId="fb79c922-e6f7-42f5-b439-f88b45d18a7b" providerId="ADAL" clId="{7DEA6D6A-B93A-4AA3-B75A-BF94145DA0F4}" dt="2023-08-24T09:29:09.030" v="524" actId="1035"/>
          <ac:spMkLst>
            <pc:docMk/>
            <pc:sldMk cId="0" sldId="289"/>
            <ac:spMk id="474" creationId="{00000000-0000-0000-0000-000000000000}"/>
          </ac:spMkLst>
        </pc:spChg>
      </pc:sldChg>
      <pc:sldChg chg="modSp mod">
        <pc:chgData name="Alice Dufour-Feronce" userId="fb79c922-e6f7-42f5-b439-f88b45d18a7b" providerId="ADAL" clId="{7DEA6D6A-B93A-4AA3-B75A-BF94145DA0F4}" dt="2023-08-24T09:29:17.709" v="533" actId="1036"/>
        <pc:sldMkLst>
          <pc:docMk/>
          <pc:sldMk cId="0" sldId="291"/>
        </pc:sldMkLst>
        <pc:spChg chg="mod">
          <ac:chgData name="Alice Dufour-Feronce" userId="fb79c922-e6f7-42f5-b439-f88b45d18a7b" providerId="ADAL" clId="{7DEA6D6A-B93A-4AA3-B75A-BF94145DA0F4}" dt="2023-08-24T09:23:23.650" v="147" actId="27636"/>
          <ac:spMkLst>
            <pc:docMk/>
            <pc:sldMk cId="0" sldId="291"/>
            <ac:spMk id="488" creationId="{00000000-0000-0000-0000-000000000000}"/>
          </ac:spMkLst>
        </pc:spChg>
        <pc:spChg chg="mod">
          <ac:chgData name="Alice Dufour-Feronce" userId="fb79c922-e6f7-42f5-b439-f88b45d18a7b" providerId="ADAL" clId="{7DEA6D6A-B93A-4AA3-B75A-BF94145DA0F4}" dt="2023-08-24T09:29:17.709" v="533" actId="1036"/>
          <ac:spMkLst>
            <pc:docMk/>
            <pc:sldMk cId="0" sldId="291"/>
            <ac:spMk id="490" creationId="{00000000-0000-0000-0000-000000000000}"/>
          </ac:spMkLst>
        </pc:spChg>
        <pc:spChg chg="mod">
          <ac:chgData name="Alice Dufour-Feronce" userId="fb79c922-e6f7-42f5-b439-f88b45d18a7b" providerId="ADAL" clId="{7DEA6D6A-B93A-4AA3-B75A-BF94145DA0F4}" dt="2023-08-24T09:29:17.709" v="533" actId="1036"/>
          <ac:spMkLst>
            <pc:docMk/>
            <pc:sldMk cId="0" sldId="291"/>
            <ac:spMk id="492" creationId="{00000000-0000-0000-0000-000000000000}"/>
          </ac:spMkLst>
        </pc:spChg>
      </pc:sldChg>
      <pc:sldChg chg="modSp mod">
        <pc:chgData name="Alice Dufour-Feronce" userId="fb79c922-e6f7-42f5-b439-f88b45d18a7b" providerId="ADAL" clId="{7DEA6D6A-B93A-4AA3-B75A-BF94145DA0F4}" dt="2023-08-24T09:29:25.423" v="542" actId="1035"/>
        <pc:sldMkLst>
          <pc:docMk/>
          <pc:sldMk cId="0" sldId="292"/>
        </pc:sldMkLst>
        <pc:spChg chg="mod">
          <ac:chgData name="Alice Dufour-Feronce" userId="fb79c922-e6f7-42f5-b439-f88b45d18a7b" providerId="ADAL" clId="{7DEA6D6A-B93A-4AA3-B75A-BF94145DA0F4}" dt="2023-08-24T09:23:23.678" v="148" actId="27636"/>
          <ac:spMkLst>
            <pc:docMk/>
            <pc:sldMk cId="0" sldId="292"/>
            <ac:spMk id="500" creationId="{00000000-0000-0000-0000-000000000000}"/>
          </ac:spMkLst>
        </pc:spChg>
        <pc:spChg chg="mod">
          <ac:chgData name="Alice Dufour-Feronce" userId="fb79c922-e6f7-42f5-b439-f88b45d18a7b" providerId="ADAL" clId="{7DEA6D6A-B93A-4AA3-B75A-BF94145DA0F4}" dt="2023-08-24T09:29:25.423" v="542" actId="1035"/>
          <ac:spMkLst>
            <pc:docMk/>
            <pc:sldMk cId="0" sldId="292"/>
            <ac:spMk id="504" creationId="{00000000-0000-0000-0000-000000000000}"/>
          </ac:spMkLst>
        </pc:spChg>
        <pc:spChg chg="mod">
          <ac:chgData name="Alice Dufour-Feronce" userId="fb79c922-e6f7-42f5-b439-f88b45d18a7b" providerId="ADAL" clId="{7DEA6D6A-B93A-4AA3-B75A-BF94145DA0F4}" dt="2023-08-24T09:29:25.423" v="542" actId="1035"/>
          <ac:spMkLst>
            <pc:docMk/>
            <pc:sldMk cId="0" sldId="292"/>
            <ac:spMk id="506" creationId="{00000000-0000-0000-0000-000000000000}"/>
          </ac:spMkLst>
        </pc:spChg>
      </pc:sldChg>
      <pc:sldChg chg="modSp mod">
        <pc:chgData name="Alice Dufour-Feronce" userId="fb79c922-e6f7-42f5-b439-f88b45d18a7b" providerId="ADAL" clId="{7DEA6D6A-B93A-4AA3-B75A-BF94145DA0F4}" dt="2023-08-24T09:29:32.982" v="550" actId="1036"/>
        <pc:sldMkLst>
          <pc:docMk/>
          <pc:sldMk cId="0" sldId="294"/>
        </pc:sldMkLst>
        <pc:spChg chg="mod">
          <ac:chgData name="Alice Dufour-Feronce" userId="fb79c922-e6f7-42f5-b439-f88b45d18a7b" providerId="ADAL" clId="{7DEA6D6A-B93A-4AA3-B75A-BF94145DA0F4}" dt="2023-08-24T09:23:23.691" v="149" actId="27636"/>
          <ac:spMkLst>
            <pc:docMk/>
            <pc:sldMk cId="0" sldId="294"/>
            <ac:spMk id="522" creationId="{00000000-0000-0000-0000-000000000000}"/>
          </ac:spMkLst>
        </pc:spChg>
        <pc:spChg chg="mod">
          <ac:chgData name="Alice Dufour-Feronce" userId="fb79c922-e6f7-42f5-b439-f88b45d18a7b" providerId="ADAL" clId="{7DEA6D6A-B93A-4AA3-B75A-BF94145DA0F4}" dt="2023-08-24T09:29:32.982" v="550" actId="1036"/>
          <ac:spMkLst>
            <pc:docMk/>
            <pc:sldMk cId="0" sldId="294"/>
            <ac:spMk id="525" creationId="{00000000-0000-0000-0000-000000000000}"/>
          </ac:spMkLst>
        </pc:spChg>
        <pc:spChg chg="mod">
          <ac:chgData name="Alice Dufour-Feronce" userId="fb79c922-e6f7-42f5-b439-f88b45d18a7b" providerId="ADAL" clId="{7DEA6D6A-B93A-4AA3-B75A-BF94145DA0F4}" dt="2023-08-24T09:29:32.982" v="550" actId="1036"/>
          <ac:spMkLst>
            <pc:docMk/>
            <pc:sldMk cId="0" sldId="294"/>
            <ac:spMk id="527" creationId="{00000000-0000-0000-0000-000000000000}"/>
          </ac:spMkLst>
        </pc:spChg>
      </pc:sldChg>
      <pc:sldChg chg="modSp mod">
        <pc:chgData name="Alice Dufour-Feronce" userId="fb79c922-e6f7-42f5-b439-f88b45d18a7b" providerId="ADAL" clId="{7DEA6D6A-B93A-4AA3-B75A-BF94145DA0F4}" dt="2023-08-24T09:29:40.117" v="559" actId="1036"/>
        <pc:sldMkLst>
          <pc:docMk/>
          <pc:sldMk cId="0" sldId="295"/>
        </pc:sldMkLst>
        <pc:spChg chg="mod">
          <ac:chgData name="Alice Dufour-Feronce" userId="fb79c922-e6f7-42f5-b439-f88b45d18a7b" providerId="ADAL" clId="{7DEA6D6A-B93A-4AA3-B75A-BF94145DA0F4}" dt="2023-08-24T09:23:23.710" v="150" actId="27636"/>
          <ac:spMkLst>
            <pc:docMk/>
            <pc:sldMk cId="0" sldId="295"/>
            <ac:spMk id="534" creationId="{00000000-0000-0000-0000-000000000000}"/>
          </ac:spMkLst>
        </pc:spChg>
        <pc:spChg chg="mod">
          <ac:chgData name="Alice Dufour-Feronce" userId="fb79c922-e6f7-42f5-b439-f88b45d18a7b" providerId="ADAL" clId="{7DEA6D6A-B93A-4AA3-B75A-BF94145DA0F4}" dt="2023-08-24T09:29:40.117" v="559" actId="1036"/>
          <ac:spMkLst>
            <pc:docMk/>
            <pc:sldMk cId="0" sldId="295"/>
            <ac:spMk id="536" creationId="{00000000-0000-0000-0000-000000000000}"/>
          </ac:spMkLst>
        </pc:spChg>
        <pc:spChg chg="mod">
          <ac:chgData name="Alice Dufour-Feronce" userId="fb79c922-e6f7-42f5-b439-f88b45d18a7b" providerId="ADAL" clId="{7DEA6D6A-B93A-4AA3-B75A-BF94145DA0F4}" dt="2023-08-24T09:29:40.117" v="559" actId="1036"/>
          <ac:spMkLst>
            <pc:docMk/>
            <pc:sldMk cId="0" sldId="295"/>
            <ac:spMk id="538" creationId="{00000000-0000-0000-0000-000000000000}"/>
          </ac:spMkLst>
        </pc:spChg>
      </pc:sldChg>
      <pc:sldChg chg="modSp mod">
        <pc:chgData name="Alice Dufour-Feronce" userId="fb79c922-e6f7-42f5-b439-f88b45d18a7b" providerId="ADAL" clId="{7DEA6D6A-B93A-4AA3-B75A-BF94145DA0F4}" dt="2023-08-24T09:29:47.682" v="574" actId="1035"/>
        <pc:sldMkLst>
          <pc:docMk/>
          <pc:sldMk cId="0" sldId="297"/>
        </pc:sldMkLst>
        <pc:spChg chg="mod">
          <ac:chgData name="Alice Dufour-Feronce" userId="fb79c922-e6f7-42f5-b439-f88b45d18a7b" providerId="ADAL" clId="{7DEA6D6A-B93A-4AA3-B75A-BF94145DA0F4}" dt="2023-08-24T09:23:23.732" v="151" actId="27636"/>
          <ac:spMkLst>
            <pc:docMk/>
            <pc:sldMk cId="0" sldId="297"/>
            <ac:spMk id="556" creationId="{00000000-0000-0000-0000-000000000000}"/>
          </ac:spMkLst>
        </pc:spChg>
        <pc:spChg chg="mod">
          <ac:chgData name="Alice Dufour-Feronce" userId="fb79c922-e6f7-42f5-b439-f88b45d18a7b" providerId="ADAL" clId="{7DEA6D6A-B93A-4AA3-B75A-BF94145DA0F4}" dt="2023-08-24T09:29:47.682" v="574" actId="1035"/>
          <ac:spMkLst>
            <pc:docMk/>
            <pc:sldMk cId="0" sldId="297"/>
            <ac:spMk id="559" creationId="{00000000-0000-0000-0000-000000000000}"/>
          </ac:spMkLst>
        </pc:spChg>
        <pc:spChg chg="mod">
          <ac:chgData name="Alice Dufour-Feronce" userId="fb79c922-e6f7-42f5-b439-f88b45d18a7b" providerId="ADAL" clId="{7DEA6D6A-B93A-4AA3-B75A-BF94145DA0F4}" dt="2023-08-24T09:29:47.682" v="574" actId="1035"/>
          <ac:spMkLst>
            <pc:docMk/>
            <pc:sldMk cId="0" sldId="297"/>
            <ac:spMk id="561" creationId="{00000000-0000-0000-0000-000000000000}"/>
          </ac:spMkLst>
        </pc:spChg>
      </pc:sldChg>
      <pc:sldChg chg="modSp mod">
        <pc:chgData name="Alice Dufour-Feronce" userId="fb79c922-e6f7-42f5-b439-f88b45d18a7b" providerId="ADAL" clId="{7DEA6D6A-B93A-4AA3-B75A-BF94145DA0F4}" dt="2023-08-24T09:30:01.751" v="588" actId="1035"/>
        <pc:sldMkLst>
          <pc:docMk/>
          <pc:sldMk cId="0" sldId="299"/>
        </pc:sldMkLst>
        <pc:spChg chg="mod">
          <ac:chgData name="Alice Dufour-Feronce" userId="fb79c922-e6f7-42f5-b439-f88b45d18a7b" providerId="ADAL" clId="{7DEA6D6A-B93A-4AA3-B75A-BF94145DA0F4}" dt="2023-08-24T09:23:23.754" v="152" actId="27636"/>
          <ac:spMkLst>
            <pc:docMk/>
            <pc:sldMk cId="0" sldId="299"/>
            <ac:spMk id="573" creationId="{00000000-0000-0000-0000-000000000000}"/>
          </ac:spMkLst>
        </pc:spChg>
        <pc:spChg chg="mod">
          <ac:chgData name="Alice Dufour-Feronce" userId="fb79c922-e6f7-42f5-b439-f88b45d18a7b" providerId="ADAL" clId="{7DEA6D6A-B93A-4AA3-B75A-BF94145DA0F4}" dt="2023-08-24T09:30:01.751" v="588" actId="1035"/>
          <ac:spMkLst>
            <pc:docMk/>
            <pc:sldMk cId="0" sldId="299"/>
            <ac:spMk id="576" creationId="{00000000-0000-0000-0000-000000000000}"/>
          </ac:spMkLst>
        </pc:spChg>
        <pc:spChg chg="mod">
          <ac:chgData name="Alice Dufour-Feronce" userId="fb79c922-e6f7-42f5-b439-f88b45d18a7b" providerId="ADAL" clId="{7DEA6D6A-B93A-4AA3-B75A-BF94145DA0F4}" dt="2023-08-24T09:29:57.521" v="584" actId="1036"/>
          <ac:spMkLst>
            <pc:docMk/>
            <pc:sldMk cId="0" sldId="299"/>
            <ac:spMk id="578" creationId="{00000000-0000-0000-0000-000000000000}"/>
          </ac:spMkLst>
        </pc:spChg>
      </pc:sldChg>
      <pc:sldChg chg="modSp mod">
        <pc:chgData name="Alice Dufour-Feronce" userId="fb79c922-e6f7-42f5-b439-f88b45d18a7b" providerId="ADAL" clId="{7DEA6D6A-B93A-4AA3-B75A-BF94145DA0F4}" dt="2023-08-24T09:23:23.770" v="153" actId="27636"/>
        <pc:sldMkLst>
          <pc:docMk/>
          <pc:sldMk cId="0" sldId="300"/>
        </pc:sldMkLst>
        <pc:spChg chg="mod">
          <ac:chgData name="Alice Dufour-Feronce" userId="fb79c922-e6f7-42f5-b439-f88b45d18a7b" providerId="ADAL" clId="{7DEA6D6A-B93A-4AA3-B75A-BF94145DA0F4}" dt="2023-08-24T09:23:23.770" v="153" actId="27636"/>
          <ac:spMkLst>
            <pc:docMk/>
            <pc:sldMk cId="0" sldId="300"/>
            <ac:spMk id="585" creationId="{00000000-0000-0000-0000-000000000000}"/>
          </ac:spMkLst>
        </pc:spChg>
      </pc:sldChg>
      <pc:sldChg chg="modSp mod">
        <pc:chgData name="Alice Dufour-Feronce" userId="fb79c922-e6f7-42f5-b439-f88b45d18a7b" providerId="ADAL" clId="{7DEA6D6A-B93A-4AA3-B75A-BF94145DA0F4}" dt="2023-08-24T09:30:16.088" v="606" actId="1035"/>
        <pc:sldMkLst>
          <pc:docMk/>
          <pc:sldMk cId="0" sldId="301"/>
        </pc:sldMkLst>
        <pc:spChg chg="mod">
          <ac:chgData name="Alice Dufour-Feronce" userId="fb79c922-e6f7-42f5-b439-f88b45d18a7b" providerId="ADAL" clId="{7DEA6D6A-B93A-4AA3-B75A-BF94145DA0F4}" dt="2023-08-24T09:23:23.795" v="154" actId="27636"/>
          <ac:spMkLst>
            <pc:docMk/>
            <pc:sldMk cId="0" sldId="301"/>
            <ac:spMk id="592" creationId="{00000000-0000-0000-0000-000000000000}"/>
          </ac:spMkLst>
        </pc:spChg>
        <pc:spChg chg="mod">
          <ac:chgData name="Alice Dufour-Feronce" userId="fb79c922-e6f7-42f5-b439-f88b45d18a7b" providerId="ADAL" clId="{7DEA6D6A-B93A-4AA3-B75A-BF94145DA0F4}" dt="2023-08-24T09:30:16.088" v="606" actId="1035"/>
          <ac:spMkLst>
            <pc:docMk/>
            <pc:sldMk cId="0" sldId="301"/>
            <ac:spMk id="595" creationId="{00000000-0000-0000-0000-000000000000}"/>
          </ac:spMkLst>
        </pc:spChg>
        <pc:spChg chg="mod">
          <ac:chgData name="Alice Dufour-Feronce" userId="fb79c922-e6f7-42f5-b439-f88b45d18a7b" providerId="ADAL" clId="{7DEA6D6A-B93A-4AA3-B75A-BF94145DA0F4}" dt="2023-08-24T09:30:16.088" v="606" actId="1035"/>
          <ac:spMkLst>
            <pc:docMk/>
            <pc:sldMk cId="0" sldId="301"/>
            <ac:spMk id="597" creationId="{00000000-0000-0000-0000-000000000000}"/>
          </ac:spMkLst>
        </pc:spChg>
        <pc:spChg chg="mod">
          <ac:chgData name="Alice Dufour-Feronce" userId="fb79c922-e6f7-42f5-b439-f88b45d18a7b" providerId="ADAL" clId="{7DEA6D6A-B93A-4AA3-B75A-BF94145DA0F4}" dt="2023-08-24T09:30:16.088" v="606" actId="1035"/>
          <ac:spMkLst>
            <pc:docMk/>
            <pc:sldMk cId="0" sldId="301"/>
            <ac:spMk id="599" creationId="{00000000-0000-0000-0000-000000000000}"/>
          </ac:spMkLst>
        </pc:spChg>
        <pc:spChg chg="mod">
          <ac:chgData name="Alice Dufour-Feronce" userId="fb79c922-e6f7-42f5-b439-f88b45d18a7b" providerId="ADAL" clId="{7DEA6D6A-B93A-4AA3-B75A-BF94145DA0F4}" dt="2023-08-24T09:30:16.088" v="606" actId="1035"/>
          <ac:spMkLst>
            <pc:docMk/>
            <pc:sldMk cId="0" sldId="301"/>
            <ac:spMk id="601" creationId="{00000000-0000-0000-0000-000000000000}"/>
          </ac:spMkLst>
        </pc:spChg>
      </pc:sldChg>
      <pc:sldChg chg="modSp mod">
        <pc:chgData name="Alice Dufour-Feronce" userId="fb79c922-e6f7-42f5-b439-f88b45d18a7b" providerId="ADAL" clId="{7DEA6D6A-B93A-4AA3-B75A-BF94145DA0F4}" dt="2023-08-24T09:23:23.802" v="155" actId="27636"/>
        <pc:sldMkLst>
          <pc:docMk/>
          <pc:sldMk cId="0" sldId="302"/>
        </pc:sldMkLst>
        <pc:spChg chg="mod">
          <ac:chgData name="Alice Dufour-Feronce" userId="fb79c922-e6f7-42f5-b439-f88b45d18a7b" providerId="ADAL" clId="{7DEA6D6A-B93A-4AA3-B75A-BF94145DA0F4}" dt="2023-08-24T09:23:23.802" v="155" actId="27636"/>
          <ac:spMkLst>
            <pc:docMk/>
            <pc:sldMk cId="0" sldId="302"/>
            <ac:spMk id="607" creationId="{00000000-0000-0000-0000-000000000000}"/>
          </ac:spMkLst>
        </pc:spChg>
      </pc:sldChg>
    </pc:docChg>
  </pc:docChgLst>
  <pc:docChgLst>
    <pc:chgData name="Alice Dufour-Feronce" userId="fb79c922-e6f7-42f5-b439-f88b45d18a7b" providerId="ADAL" clId="{B9FC970C-0E0E-4A2F-9A55-0461F2F873B9}"/>
    <pc:docChg chg="undo custSel addSld modSld">
      <pc:chgData name="Alice Dufour-Feronce" userId="fb79c922-e6f7-42f5-b439-f88b45d18a7b" providerId="ADAL" clId="{B9FC970C-0E0E-4A2F-9A55-0461F2F873B9}" dt="2023-10-05T10:16:51.936" v="17" actId="20577"/>
      <pc:docMkLst>
        <pc:docMk/>
      </pc:docMkLst>
      <pc:sldChg chg="modSp mod">
        <pc:chgData name="Alice Dufour-Feronce" userId="fb79c922-e6f7-42f5-b439-f88b45d18a7b" providerId="ADAL" clId="{B9FC970C-0E0E-4A2F-9A55-0461F2F873B9}" dt="2023-10-05T10:15:31.597" v="1" actId="27636"/>
        <pc:sldMkLst>
          <pc:docMk/>
          <pc:sldMk cId="0" sldId="294"/>
        </pc:sldMkLst>
        <pc:spChg chg="mod">
          <ac:chgData name="Alice Dufour-Feronce" userId="fb79c922-e6f7-42f5-b439-f88b45d18a7b" providerId="ADAL" clId="{B9FC970C-0E0E-4A2F-9A55-0461F2F873B9}" dt="2023-10-05T10:15:31.597" v="1" actId="27636"/>
          <ac:spMkLst>
            <pc:docMk/>
            <pc:sldMk cId="0" sldId="294"/>
            <ac:spMk id="522" creationId="{00000000-0000-0000-0000-000000000000}"/>
          </ac:spMkLst>
        </pc:spChg>
      </pc:sldChg>
      <pc:sldChg chg="addSp delSp modSp add mod">
        <pc:chgData name="Alice Dufour-Feronce" userId="fb79c922-e6f7-42f5-b439-f88b45d18a7b" providerId="ADAL" clId="{B9FC970C-0E0E-4A2F-9A55-0461F2F873B9}" dt="2023-10-05T10:16:51.936" v="17" actId="20577"/>
        <pc:sldMkLst>
          <pc:docMk/>
          <pc:sldMk cId="1426893066" sldId="305"/>
        </pc:sldMkLst>
        <pc:spChg chg="mod">
          <ac:chgData name="Alice Dufour-Feronce" userId="fb79c922-e6f7-42f5-b439-f88b45d18a7b" providerId="ADAL" clId="{B9FC970C-0E0E-4A2F-9A55-0461F2F873B9}" dt="2023-10-05T10:16:51.936" v="17" actId="20577"/>
          <ac:spMkLst>
            <pc:docMk/>
            <pc:sldMk cId="1426893066" sldId="305"/>
            <ac:spMk id="6" creationId="{29D8BAE6-3622-7D9B-D6E7-4A810B17141D}"/>
          </ac:spMkLst>
        </pc:spChg>
        <pc:picChg chg="add mod">
          <ac:chgData name="Alice Dufour-Feronce" userId="fb79c922-e6f7-42f5-b439-f88b45d18a7b" providerId="ADAL" clId="{B9FC970C-0E0E-4A2F-9A55-0461F2F873B9}" dt="2023-10-05T10:15:58.646" v="6" actId="1076"/>
          <ac:picMkLst>
            <pc:docMk/>
            <pc:sldMk cId="1426893066" sldId="305"/>
            <ac:picMk id="3" creationId="{093A01EA-3B93-FD4F-7E4E-A8BA64B87142}"/>
          </ac:picMkLst>
        </pc:picChg>
        <pc:picChg chg="del">
          <ac:chgData name="Alice Dufour-Feronce" userId="fb79c922-e6f7-42f5-b439-f88b45d18a7b" providerId="ADAL" clId="{B9FC970C-0E0E-4A2F-9A55-0461F2F873B9}" dt="2023-10-05T10:15:48.647" v="3" actId="478"/>
          <ac:picMkLst>
            <pc:docMk/>
            <pc:sldMk cId="1426893066" sldId="305"/>
            <ac:picMk id="4" creationId="{617F9CFB-E1C1-D1D1-D535-E1BC655631F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e34627cad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e34627cad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e34627cad4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e34627cad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e34627cad4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e34627cad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e34627cad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e34627cad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4f5f16d9ba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4f5f16d9ba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4f5f16d9ba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4f5f16d9ba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e34627cad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e34627cad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e34627cad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e34627cad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e34627cad4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e34627cad4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e34627cad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e34627cad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e347b5f564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e347b5f56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e34627cad4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e34627cad4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e34627cad4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e34627cad4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e34627cad4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e34627cad4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e34627cad4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e34627cad4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e34627cad4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e34627cad4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e34627cad4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e34627cad4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e34627cad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e34627cad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e34627cad4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1e34627cad4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e34627cad4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e34627cad4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e34627cad4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e34627cad4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e34627cad4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e34627cad4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e34627cad4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1e34627cad4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e34627cad4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e34627cad4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e34627cad4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1e34627cad4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e34627cad4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1e34627cad4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1e34627cad4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1e34627cad4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4f5f16d9ba_0_3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24f5f16d9ba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e34627cad4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1e34627cad4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1e34627cad4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1e34627cad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4f5f16d9ba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24f5f16d9ba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e34627cad4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e34627cad4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e34627cad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e34627cad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e34627cad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1e34627cad4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1e34627cad4_0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1e34627cad4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1e34627cad4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1e34627cad4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e34627cad4_0_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1e34627cad4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1e34627cad4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1e34627cad4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24f5f16d9ba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24f5f16d9ba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1e34627cad4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1e34627cad4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2565c5bf13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2565c5bf13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565c5bf13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565c5bf13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27052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1e347b5f564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1e347b5f564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e34627cad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e34627cad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e34627cad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e34627cad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e34627cad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e34627cad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4f5f16d9ba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4f5f16d9ba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4f5f16d9ba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4f5f16d9ba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https://chronic-angioedema-registry.com/" TargetMode="External"/><Relationship Id="rId4" Type="http://schemas.openxmlformats.org/officeDocument/2006/relationships/hyperlink" Target="https://www.urticaria-registry.com/for-participants.shtml"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hyperlink" Target="https://linktr.ee/ga2len" TargetMode="External"/><Relationship Id="rId4" Type="http://schemas.openxmlformats.org/officeDocument/2006/relationships/hyperlink" Target="https://acare-network.com/"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1849800"/>
            <a:ext cx="9144000" cy="880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de" sz="4480">
                <a:latin typeface="Helvetica Neue"/>
                <a:ea typeface="Helvetica Neue"/>
                <a:cs typeface="Helvetica Neue"/>
                <a:sym typeface="Helvetica Neue"/>
              </a:rPr>
              <a:t>Name Center</a:t>
            </a:r>
            <a:endParaRPr sz="4480">
              <a:latin typeface="Helvetica Neue"/>
              <a:ea typeface="Helvetica Neue"/>
              <a:cs typeface="Helvetica Neue"/>
              <a:sym typeface="Helvetica Neue"/>
            </a:endParaRPr>
          </a:p>
        </p:txBody>
      </p:sp>
      <p:sp>
        <p:nvSpPr>
          <p:cNvPr id="55" name="Google Shape;55;p13"/>
          <p:cNvSpPr txBox="1">
            <a:spLocks noGrp="1"/>
          </p:cNvSpPr>
          <p:nvPr>
            <p:ph type="subTitle" idx="1"/>
          </p:nvPr>
        </p:nvSpPr>
        <p:spPr>
          <a:xfrm>
            <a:off x="363950" y="410125"/>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de" b="1">
                <a:solidFill>
                  <a:srgbClr val="0B5394"/>
                </a:solidFill>
                <a:latin typeface="Helvetica Neue"/>
                <a:ea typeface="Helvetica Neue"/>
                <a:cs typeface="Helvetica Neue"/>
                <a:sym typeface="Helvetica Neue"/>
              </a:rPr>
              <a:t>ACARE </a:t>
            </a:r>
            <a:endParaRPr b="1">
              <a:solidFill>
                <a:srgbClr val="0B5394"/>
              </a:solidFill>
              <a:latin typeface="Helvetica Neue"/>
              <a:ea typeface="Helvetica Neue"/>
              <a:cs typeface="Helvetica Neue"/>
              <a:sym typeface="Helvetica Neue"/>
            </a:endParaRPr>
          </a:p>
          <a:p>
            <a:pPr marL="0" lvl="0" indent="0" algn="ctr" rtl="0">
              <a:spcBef>
                <a:spcPts val="0"/>
              </a:spcBef>
              <a:spcAft>
                <a:spcPts val="0"/>
              </a:spcAft>
              <a:buNone/>
            </a:pPr>
            <a:r>
              <a:rPr lang="de" b="1">
                <a:solidFill>
                  <a:srgbClr val="0B5394"/>
                </a:solidFill>
                <a:latin typeface="Helvetica Neue"/>
                <a:ea typeface="Helvetica Neue"/>
                <a:cs typeface="Helvetica Neue"/>
                <a:sym typeface="Helvetica Neue"/>
              </a:rPr>
              <a:t>Audit Presentation</a:t>
            </a:r>
            <a:endParaRPr b="1">
              <a:solidFill>
                <a:srgbClr val="0B5394"/>
              </a:solidFill>
              <a:latin typeface="Helvetica Neue"/>
              <a:ea typeface="Helvetica Neue"/>
              <a:cs typeface="Helvetica Neue"/>
              <a:sym typeface="Helvetica Neue"/>
            </a:endParaRPr>
          </a:p>
        </p:txBody>
      </p:sp>
      <p:pic>
        <p:nvPicPr>
          <p:cNvPr id="56" name="Google Shape;56;p13"/>
          <p:cNvPicPr preferRelativeResize="0"/>
          <p:nvPr/>
        </p:nvPicPr>
        <p:blipFill rotWithShape="1">
          <a:blip r:embed="rId3">
            <a:alphaModFix/>
          </a:blip>
          <a:srcRect l="-1845" t="-24805" r="-1835" b="-24805"/>
          <a:stretch/>
        </p:blipFill>
        <p:spPr>
          <a:xfrm>
            <a:off x="6845050" y="6200"/>
            <a:ext cx="2192000" cy="1317825"/>
          </a:xfrm>
          <a:prstGeom prst="rect">
            <a:avLst/>
          </a:prstGeom>
          <a:noFill/>
          <a:ln>
            <a:noFill/>
          </a:ln>
        </p:spPr>
      </p:pic>
      <p:pic>
        <p:nvPicPr>
          <p:cNvPr id="57" name="Google Shape;57;p13"/>
          <p:cNvPicPr preferRelativeResize="0"/>
          <p:nvPr/>
        </p:nvPicPr>
        <p:blipFill rotWithShape="1">
          <a:blip r:embed="rId4">
            <a:alphaModFix/>
          </a:blip>
          <a:srcRect l="129" r="129"/>
          <a:stretch/>
        </p:blipFill>
        <p:spPr>
          <a:xfrm>
            <a:off x="89675" y="158600"/>
            <a:ext cx="2027400" cy="1317821"/>
          </a:xfrm>
          <a:prstGeom prst="rect">
            <a:avLst/>
          </a:prstGeom>
          <a:noFill/>
          <a:ln>
            <a:noFill/>
          </a:ln>
        </p:spPr>
      </p:pic>
      <p:sp>
        <p:nvSpPr>
          <p:cNvPr id="58" name="Google Shape;58;p13"/>
          <p:cNvSpPr txBox="1"/>
          <p:nvPr/>
        </p:nvSpPr>
        <p:spPr>
          <a:xfrm>
            <a:off x="937925" y="3398900"/>
            <a:ext cx="2027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chemeClr val="dk1"/>
                </a:solidFill>
                <a:latin typeface="Helvetica Neue"/>
                <a:ea typeface="Helvetica Neue"/>
                <a:cs typeface="Helvetica Neue"/>
                <a:sym typeface="Helvetica Neue"/>
              </a:rPr>
              <a:t>Name Head of center:</a:t>
            </a:r>
            <a:endParaRPr sz="1200">
              <a:solidFill>
                <a:schemeClr val="dk1"/>
              </a:solidFill>
              <a:latin typeface="Helvetica Neue"/>
              <a:ea typeface="Helvetica Neue"/>
              <a:cs typeface="Helvetica Neue"/>
              <a:sym typeface="Helvetica Neue"/>
            </a:endParaRPr>
          </a:p>
        </p:txBody>
      </p:sp>
      <p:sp>
        <p:nvSpPr>
          <p:cNvPr id="59" name="Google Shape;59;p13"/>
          <p:cNvSpPr txBox="1"/>
          <p:nvPr/>
        </p:nvSpPr>
        <p:spPr>
          <a:xfrm>
            <a:off x="937925" y="3799100"/>
            <a:ext cx="2173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de" sz="1200">
                <a:solidFill>
                  <a:schemeClr val="dk1"/>
                </a:solidFill>
                <a:latin typeface="Helvetica Neue"/>
                <a:ea typeface="Helvetica Neue"/>
                <a:cs typeface="Helvetica Neue"/>
                <a:sym typeface="Helvetica Neue"/>
              </a:rPr>
              <a:t>Name Deputy of center:</a:t>
            </a:r>
            <a:endParaRPr sz="1200">
              <a:solidFill>
                <a:schemeClr val="dk1"/>
              </a:solidFill>
            </a:endParaRPr>
          </a:p>
        </p:txBody>
      </p:sp>
      <p:sp>
        <p:nvSpPr>
          <p:cNvPr id="60" name="Google Shape;60;p13"/>
          <p:cNvSpPr txBox="1"/>
          <p:nvPr/>
        </p:nvSpPr>
        <p:spPr>
          <a:xfrm>
            <a:off x="4957375" y="3398900"/>
            <a:ext cx="2027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chemeClr val="dk1"/>
                </a:solidFill>
                <a:latin typeface="Helvetica Neue"/>
                <a:ea typeface="Helvetica Neue"/>
                <a:cs typeface="Helvetica Neue"/>
                <a:sym typeface="Helvetica Neue"/>
              </a:rPr>
              <a:t>Email Head of center:</a:t>
            </a:r>
            <a:endParaRPr sz="1200">
              <a:solidFill>
                <a:schemeClr val="dk1"/>
              </a:solidFill>
              <a:latin typeface="Helvetica Neue"/>
              <a:ea typeface="Helvetica Neue"/>
              <a:cs typeface="Helvetica Neue"/>
              <a:sym typeface="Helvetica Neue"/>
            </a:endParaRPr>
          </a:p>
        </p:txBody>
      </p:sp>
      <p:sp>
        <p:nvSpPr>
          <p:cNvPr id="61" name="Google Shape;61;p13"/>
          <p:cNvSpPr txBox="1"/>
          <p:nvPr/>
        </p:nvSpPr>
        <p:spPr>
          <a:xfrm>
            <a:off x="4957375" y="3799100"/>
            <a:ext cx="2173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chemeClr val="dk1"/>
                </a:solidFill>
                <a:latin typeface="Helvetica Neue"/>
                <a:ea typeface="Helvetica Neue"/>
                <a:cs typeface="Helvetica Neue"/>
                <a:sym typeface="Helvetica Neue"/>
              </a:rPr>
              <a:t>Name Deputy of center:</a:t>
            </a:r>
            <a:endParaRPr sz="12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5. Multidisciplinary approach</a:t>
            </a:r>
            <a:endParaRPr sz="1600">
              <a:solidFill>
                <a:srgbClr val="1155CC"/>
              </a:solidFill>
              <a:latin typeface="Helvetica Neue"/>
              <a:ea typeface="Helvetica Neue"/>
              <a:cs typeface="Helvetica Neue"/>
              <a:sym typeface="Helvetica Neue"/>
            </a:endParaRPr>
          </a:p>
        </p:txBody>
      </p:sp>
      <p:sp>
        <p:nvSpPr>
          <p:cNvPr id="165" name="Google Shape;165;p22"/>
          <p:cNvSpPr txBox="1">
            <a:spLocks noGrp="1"/>
          </p:cNvSpPr>
          <p:nvPr>
            <p:ph type="body" idx="1"/>
          </p:nvPr>
        </p:nvSpPr>
        <p:spPr>
          <a:xfrm>
            <a:off x="623400" y="820150"/>
            <a:ext cx="7639500" cy="5421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be able to interact with other specialties for the management of comorbidities, the treatment of patients with differential diagnoses, and to perform extended diagnostics.</a:t>
            </a:r>
            <a:endParaRPr sz="1000">
              <a:solidFill>
                <a:schemeClr val="dk1"/>
              </a:solidFill>
              <a:latin typeface="Helvetica Neue"/>
              <a:ea typeface="Helvetica Neue"/>
              <a:cs typeface="Helvetica Neue"/>
              <a:sym typeface="Helvetica Neue"/>
            </a:endParaRPr>
          </a:p>
        </p:txBody>
      </p:sp>
      <p:sp>
        <p:nvSpPr>
          <p:cNvPr id="166" name="Google Shape;166;p22"/>
          <p:cNvSpPr txBox="1"/>
          <p:nvPr/>
        </p:nvSpPr>
        <p:spPr>
          <a:xfrm>
            <a:off x="680950" y="2681050"/>
            <a:ext cx="6637800" cy="23397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write down specialties who you interact with.</a:t>
            </a:r>
            <a:endParaRPr sz="1000">
              <a:solidFill>
                <a:srgbClr val="1155CC"/>
              </a:solidFill>
            </a:endParaRPr>
          </a:p>
          <a:p>
            <a:pPr marL="0" lvl="0" indent="0" algn="l" rtl="0">
              <a:spcBef>
                <a:spcPts val="0"/>
              </a:spcBef>
              <a:spcAft>
                <a:spcPts val="0"/>
              </a:spcAft>
              <a:buNone/>
            </a:pPr>
            <a:r>
              <a:rPr lang="de" sz="1000">
                <a:solidFill>
                  <a:schemeClr val="lt2"/>
                </a:solidFill>
              </a:rPr>
              <a:t>x</a:t>
            </a:r>
            <a:endParaRPr sz="1000">
              <a:solidFill>
                <a:schemeClr val="lt2"/>
              </a:solidFill>
            </a:endParaRPr>
          </a:p>
          <a:p>
            <a:pPr marL="0" lvl="0" indent="0" algn="l" rtl="0">
              <a:spcBef>
                <a:spcPts val="0"/>
              </a:spcBef>
              <a:spcAft>
                <a:spcPts val="0"/>
              </a:spcAft>
              <a:buNone/>
            </a:pPr>
            <a:r>
              <a:rPr lang="de" sz="1000">
                <a:solidFill>
                  <a:schemeClr val="lt2"/>
                </a:solidFill>
              </a:rPr>
              <a:t>x</a:t>
            </a:r>
            <a:endParaRPr sz="1000">
              <a:solidFill>
                <a:schemeClr val="lt2"/>
              </a:solidFill>
            </a:endParaRPr>
          </a:p>
          <a:p>
            <a:pPr marL="0" lvl="0" indent="0" algn="l" rtl="0">
              <a:spcBef>
                <a:spcPts val="0"/>
              </a:spcBef>
              <a:spcAft>
                <a:spcPts val="0"/>
              </a:spcAft>
              <a:buNone/>
            </a:pPr>
            <a:r>
              <a:rPr lang="de" sz="1000">
                <a:solidFill>
                  <a:schemeClr val="lt2"/>
                </a:solidFill>
              </a:rPr>
              <a:t>x</a:t>
            </a:r>
            <a:endParaRPr sz="1000">
              <a:solidFill>
                <a:schemeClr val="lt2"/>
              </a:solidFill>
            </a:endParaRPr>
          </a:p>
          <a:p>
            <a:pPr marL="0" lvl="0" indent="0" algn="l" rtl="0">
              <a:spcBef>
                <a:spcPts val="0"/>
              </a:spcBef>
              <a:spcAft>
                <a:spcPts val="0"/>
              </a:spcAft>
              <a:buNone/>
            </a:pPr>
            <a:r>
              <a:rPr lang="de" sz="1000">
                <a:solidFill>
                  <a:schemeClr val="lt2"/>
                </a:solidFill>
              </a:rPr>
              <a:t>x</a:t>
            </a:r>
            <a:endParaRPr sz="1000">
              <a:solidFill>
                <a:schemeClr val="lt2"/>
              </a:solidFill>
            </a:endParaRPr>
          </a:p>
          <a:p>
            <a:pPr marL="0" lvl="0" indent="0" algn="l" rtl="0">
              <a:spcBef>
                <a:spcPts val="0"/>
              </a:spcBef>
              <a:spcAft>
                <a:spcPts val="0"/>
              </a:spcAft>
              <a:buNone/>
            </a:pPr>
            <a:r>
              <a:rPr lang="de" sz="1000">
                <a:solidFill>
                  <a:schemeClr val="lt2"/>
                </a:solidFill>
              </a:rPr>
              <a:t>x</a:t>
            </a:r>
            <a:endParaRPr sz="1000">
              <a:solidFill>
                <a:schemeClr val="lt2"/>
              </a:solidFill>
            </a:endParaRPr>
          </a:p>
          <a:p>
            <a:pPr marL="0" lvl="0" indent="0" algn="l" rtl="0">
              <a:spcBef>
                <a:spcPts val="0"/>
              </a:spcBef>
              <a:spcAft>
                <a:spcPts val="0"/>
              </a:spcAft>
              <a:buNone/>
            </a:pPr>
            <a:r>
              <a:rPr lang="de" sz="1000">
                <a:solidFill>
                  <a:schemeClr val="lt2"/>
                </a:solidFill>
              </a:rPr>
              <a:t>x</a:t>
            </a:r>
            <a:endParaRPr sz="1000">
              <a:solidFill>
                <a:schemeClr val="lt2"/>
              </a:solidFill>
            </a:endParaRPr>
          </a:p>
          <a:p>
            <a:pPr marL="0" lvl="0" indent="0" algn="l" rtl="0">
              <a:spcBef>
                <a:spcPts val="0"/>
              </a:spcBef>
              <a:spcAft>
                <a:spcPts val="0"/>
              </a:spcAft>
              <a:buNone/>
            </a:pPr>
            <a:r>
              <a:rPr lang="de" sz="1000">
                <a:solidFill>
                  <a:schemeClr val="lt2"/>
                </a:solidFill>
              </a:rPr>
              <a:t>x</a:t>
            </a:r>
            <a:endParaRPr sz="1000">
              <a:solidFill>
                <a:schemeClr val="lt2"/>
              </a:solidFill>
            </a:endParaRPr>
          </a:p>
          <a:p>
            <a:pPr marL="0" lvl="0" indent="0" algn="l" rtl="0">
              <a:spcBef>
                <a:spcPts val="0"/>
              </a:spcBef>
              <a:spcAft>
                <a:spcPts val="0"/>
              </a:spcAft>
              <a:buNone/>
            </a:pPr>
            <a:r>
              <a:rPr lang="de" sz="1000">
                <a:solidFill>
                  <a:schemeClr val="lt2"/>
                </a:solidFill>
              </a:rPr>
              <a:t>x</a:t>
            </a:r>
            <a:endParaRPr sz="1000">
              <a:solidFill>
                <a:schemeClr val="lt2"/>
              </a:solidFill>
            </a:endParaRPr>
          </a:p>
          <a:p>
            <a:pPr marL="0" lvl="0" indent="0" algn="l" rtl="0">
              <a:spcBef>
                <a:spcPts val="0"/>
              </a:spcBef>
              <a:spcAft>
                <a:spcPts val="0"/>
              </a:spcAft>
              <a:buNone/>
            </a:pPr>
            <a:r>
              <a:rPr lang="de" sz="1000">
                <a:solidFill>
                  <a:schemeClr val="lt2"/>
                </a:solidFill>
              </a:rPr>
              <a:t>x</a:t>
            </a:r>
            <a:endParaRPr sz="1000">
              <a:solidFill>
                <a:schemeClr val="lt2"/>
              </a:solidFill>
            </a:endParaRPr>
          </a:p>
          <a:p>
            <a:pPr marL="0" lvl="0" indent="0" algn="l" rtl="0">
              <a:spcBef>
                <a:spcPts val="0"/>
              </a:spcBef>
              <a:spcAft>
                <a:spcPts val="0"/>
              </a:spcAft>
              <a:buNone/>
            </a:pPr>
            <a:r>
              <a:rPr lang="de" sz="1000">
                <a:solidFill>
                  <a:schemeClr val="lt2"/>
                </a:solidFill>
              </a:rPr>
              <a:t>x</a:t>
            </a:r>
            <a:endParaRPr sz="1000">
              <a:solidFill>
                <a:schemeClr val="lt2"/>
              </a:solidFill>
            </a:endParaRPr>
          </a:p>
          <a:p>
            <a:pPr marL="0" lvl="0" indent="0" algn="l" rtl="0">
              <a:spcBef>
                <a:spcPts val="0"/>
              </a:spcBef>
              <a:spcAft>
                <a:spcPts val="0"/>
              </a:spcAft>
              <a:buNone/>
            </a:pPr>
            <a:r>
              <a:rPr lang="de" sz="1000">
                <a:solidFill>
                  <a:schemeClr val="lt2"/>
                </a:solidFill>
              </a:rPr>
              <a:t>x</a:t>
            </a:r>
            <a:endParaRPr sz="1000">
              <a:solidFill>
                <a:schemeClr val="lt2"/>
              </a:solidFill>
            </a:endParaRPr>
          </a:p>
          <a:p>
            <a:pPr marL="0" lvl="0" indent="0" algn="l" rtl="0">
              <a:spcBef>
                <a:spcPts val="0"/>
              </a:spcBef>
              <a:spcAft>
                <a:spcPts val="0"/>
              </a:spcAft>
              <a:buNone/>
            </a:pPr>
            <a:r>
              <a:rPr lang="de" sz="1000">
                <a:solidFill>
                  <a:schemeClr val="lt2"/>
                </a:solidFill>
              </a:rPr>
              <a:t>x</a:t>
            </a:r>
            <a:endParaRPr sz="1000">
              <a:solidFill>
                <a:schemeClr val="lt2"/>
              </a:solidFill>
            </a:endParaRPr>
          </a:p>
          <a:p>
            <a:pPr marL="0" lvl="0" indent="0" algn="l" rtl="0">
              <a:spcBef>
                <a:spcPts val="0"/>
              </a:spcBef>
              <a:spcAft>
                <a:spcPts val="0"/>
              </a:spcAft>
              <a:buNone/>
            </a:pPr>
            <a:r>
              <a:rPr lang="de" sz="1000">
                <a:solidFill>
                  <a:schemeClr val="lt2"/>
                </a:solidFill>
              </a:rPr>
              <a:t>x</a:t>
            </a:r>
            <a:endParaRPr sz="1000">
              <a:solidFill>
                <a:schemeClr val="lt2"/>
              </a:solidFill>
            </a:endParaRPr>
          </a:p>
        </p:txBody>
      </p:sp>
      <p:sp>
        <p:nvSpPr>
          <p:cNvPr id="167" name="Google Shape;167;p22"/>
          <p:cNvSpPr txBox="1"/>
          <p:nvPr/>
        </p:nvSpPr>
        <p:spPr>
          <a:xfrm>
            <a:off x="623400" y="1404775"/>
            <a:ext cx="4811100" cy="102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a:solidFill>
                  <a:schemeClr val="dk1"/>
                </a:solidFill>
                <a:latin typeface="Helvetica Neue"/>
                <a:ea typeface="Helvetica Neue"/>
                <a:cs typeface="Helvetica Neue"/>
                <a:sym typeface="Helvetica Neue"/>
              </a:rPr>
              <a:t>Is the center able to interact with other specialties for the management of comorbidities, the treatment of patients with differential diagnoses, and to perform extended diagnostics?</a:t>
            </a:r>
            <a:endParaRPr sz="1000">
              <a:solidFill>
                <a:schemeClr val="dk1"/>
              </a:solidFill>
              <a:latin typeface="Helvetica Neue"/>
              <a:ea typeface="Helvetica Neue"/>
              <a:cs typeface="Helvetica Neue"/>
              <a:sym typeface="Helvetica Neue"/>
            </a:endParaRPr>
          </a:p>
        </p:txBody>
      </p:sp>
      <p:sp>
        <p:nvSpPr>
          <p:cNvPr id="168" name="Google Shape;168;p22"/>
          <p:cNvSpPr/>
          <p:nvPr/>
        </p:nvSpPr>
        <p:spPr>
          <a:xfrm>
            <a:off x="7517575" y="19295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2"/>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70" name="Google Shape;170;p22"/>
          <p:cNvSpPr/>
          <p:nvPr/>
        </p:nvSpPr>
        <p:spPr>
          <a:xfrm>
            <a:off x="6502150" y="19295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2"/>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6. Accessibility and visibility</a:t>
            </a:r>
            <a:endParaRPr sz="1600">
              <a:solidFill>
                <a:srgbClr val="1155CC"/>
              </a:solidFill>
              <a:latin typeface="Helvetica Neue"/>
              <a:ea typeface="Helvetica Neue"/>
              <a:cs typeface="Helvetica Neue"/>
              <a:sym typeface="Helvetica Neue"/>
            </a:endParaRPr>
          </a:p>
        </p:txBody>
      </p:sp>
      <p:sp>
        <p:nvSpPr>
          <p:cNvPr id="177" name="Google Shape;177;p23"/>
          <p:cNvSpPr txBox="1">
            <a:spLocks noGrp="1"/>
          </p:cNvSpPr>
          <p:nvPr>
            <p:ph type="body" idx="1"/>
          </p:nvPr>
        </p:nvSpPr>
        <p:spPr>
          <a:xfrm>
            <a:off x="495025" y="759025"/>
            <a:ext cx="7269300" cy="572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patients need to be able to find the center via information on the web; center needs to have referral network(s) of physicians; center needs to work with patient association(s), where applicable.</a:t>
            </a:r>
            <a:endParaRPr>
              <a:latin typeface="Helvetica Neue"/>
              <a:ea typeface="Helvetica Neue"/>
              <a:cs typeface="Helvetica Neue"/>
              <a:sym typeface="Helvetica Neue"/>
            </a:endParaRPr>
          </a:p>
        </p:txBody>
      </p:sp>
      <p:sp>
        <p:nvSpPr>
          <p:cNvPr id="178" name="Google Shape;178;p23"/>
          <p:cNvSpPr txBox="1"/>
          <p:nvPr/>
        </p:nvSpPr>
        <p:spPr>
          <a:xfrm>
            <a:off x="592225" y="3112125"/>
            <a:ext cx="3769800" cy="12621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provide the link to your centers’ website:</a:t>
            </a:r>
            <a:endParaRPr sz="1000">
              <a:solidFill>
                <a:srgbClr val="1155CC"/>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1000">
              <a:solidFill>
                <a:schemeClr val="accent1"/>
              </a:solidFill>
              <a:latin typeface="Helvetica Neue"/>
              <a:ea typeface="Helvetica Neue"/>
              <a:cs typeface="Helvetica Neue"/>
              <a:sym typeface="Helvetica Neue"/>
            </a:endParaRPr>
          </a:p>
          <a:p>
            <a:pPr marL="0" lvl="0" indent="0" algn="l" rtl="0">
              <a:spcBef>
                <a:spcPts val="0"/>
              </a:spcBef>
              <a:spcAft>
                <a:spcPts val="0"/>
              </a:spcAft>
              <a:buNone/>
            </a:pPr>
            <a:endParaRPr sz="1000">
              <a:latin typeface="Helvetica Neue"/>
              <a:ea typeface="Helvetica Neue"/>
              <a:cs typeface="Helvetica Neue"/>
              <a:sym typeface="Helvetica Neue"/>
            </a:endParaRPr>
          </a:p>
        </p:txBody>
      </p:sp>
      <p:sp>
        <p:nvSpPr>
          <p:cNvPr id="179" name="Google Shape;179;p23"/>
          <p:cNvSpPr txBox="1"/>
          <p:nvPr/>
        </p:nvSpPr>
        <p:spPr>
          <a:xfrm>
            <a:off x="592225" y="1331725"/>
            <a:ext cx="4299900" cy="1331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a:solidFill>
                  <a:srgbClr val="1155CC"/>
                </a:solidFill>
                <a:latin typeface="Helvetica Neue"/>
                <a:ea typeface="Helvetica Neue"/>
                <a:cs typeface="Helvetica Neue"/>
                <a:sym typeface="Helvetica Neue"/>
              </a:rPr>
              <a:t>Deliverables:</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Center clinic hours are posted on website?</a:t>
            </a:r>
            <a:endParaRPr sz="10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Is there evidence of local referral network?</a:t>
            </a:r>
            <a:endParaRPr sz="100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r>
              <a:rPr lang="de" sz="1000">
                <a:solidFill>
                  <a:schemeClr val="dk1"/>
                </a:solidFill>
                <a:latin typeface="Helvetica Neue"/>
                <a:ea typeface="Helvetica Neue"/>
                <a:cs typeface="Helvetica Neue"/>
                <a:sym typeface="Helvetica Neue"/>
              </a:rPr>
              <a:t>Recommends the patient organization the center?</a:t>
            </a:r>
            <a:endParaRPr>
              <a:latin typeface="Helvetica Neue"/>
              <a:ea typeface="Helvetica Neue"/>
              <a:cs typeface="Helvetica Neue"/>
              <a:sym typeface="Helvetica Neue"/>
            </a:endParaRPr>
          </a:p>
        </p:txBody>
      </p:sp>
      <p:sp>
        <p:nvSpPr>
          <p:cNvPr id="180" name="Google Shape;180;p23"/>
          <p:cNvSpPr/>
          <p:nvPr/>
        </p:nvSpPr>
        <p:spPr>
          <a:xfrm>
            <a:off x="6720000" y="1855044"/>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3"/>
          <p:cNvSpPr txBox="1"/>
          <p:nvPr/>
        </p:nvSpPr>
        <p:spPr>
          <a:xfrm>
            <a:off x="5131750" y="16641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82" name="Google Shape;182;p23"/>
          <p:cNvSpPr/>
          <p:nvPr/>
        </p:nvSpPr>
        <p:spPr>
          <a:xfrm>
            <a:off x="5704575" y="1855044"/>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3"/>
          <p:cNvSpPr txBox="1"/>
          <p:nvPr/>
        </p:nvSpPr>
        <p:spPr>
          <a:xfrm>
            <a:off x="6200725" y="16641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84" name="Google Shape;184;p23"/>
          <p:cNvSpPr/>
          <p:nvPr/>
        </p:nvSpPr>
        <p:spPr>
          <a:xfrm>
            <a:off x="6720000" y="2159844"/>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3"/>
          <p:cNvSpPr txBox="1"/>
          <p:nvPr/>
        </p:nvSpPr>
        <p:spPr>
          <a:xfrm>
            <a:off x="5131750" y="19689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86" name="Google Shape;186;p23"/>
          <p:cNvSpPr/>
          <p:nvPr/>
        </p:nvSpPr>
        <p:spPr>
          <a:xfrm>
            <a:off x="5704575" y="2159844"/>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txBox="1"/>
          <p:nvPr/>
        </p:nvSpPr>
        <p:spPr>
          <a:xfrm>
            <a:off x="6200725" y="19689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88" name="Google Shape;188;p23"/>
          <p:cNvSpPr/>
          <p:nvPr/>
        </p:nvSpPr>
        <p:spPr>
          <a:xfrm>
            <a:off x="6720000" y="2464644"/>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3"/>
          <p:cNvSpPr txBox="1"/>
          <p:nvPr/>
        </p:nvSpPr>
        <p:spPr>
          <a:xfrm>
            <a:off x="5131750" y="22737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90" name="Google Shape;190;p23"/>
          <p:cNvSpPr/>
          <p:nvPr/>
        </p:nvSpPr>
        <p:spPr>
          <a:xfrm>
            <a:off x="5704575" y="2464644"/>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txBox="1"/>
          <p:nvPr/>
        </p:nvSpPr>
        <p:spPr>
          <a:xfrm>
            <a:off x="6200725" y="22737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92" name="Google Shape;192;p23"/>
          <p:cNvSpPr txBox="1"/>
          <p:nvPr/>
        </p:nvSpPr>
        <p:spPr>
          <a:xfrm>
            <a:off x="4766050" y="3112125"/>
            <a:ext cx="3874500" cy="12621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provide information on your local referral network and the name of the patient organization who recommends your center:</a:t>
            </a:r>
            <a:endParaRPr sz="1000">
              <a:solidFill>
                <a:srgbClr val="1155CC"/>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7. Communication skills</a:t>
            </a:r>
            <a:endParaRPr sz="16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rgbClr val="1155CC"/>
              </a:solidFill>
              <a:latin typeface="Helvetica Neue"/>
              <a:ea typeface="Helvetica Neue"/>
              <a:cs typeface="Helvetica Neue"/>
              <a:sym typeface="Helvetica Neue"/>
            </a:endParaRPr>
          </a:p>
        </p:txBody>
      </p:sp>
      <p:sp>
        <p:nvSpPr>
          <p:cNvPr id="198" name="Google Shape;198;p24"/>
          <p:cNvSpPr txBox="1">
            <a:spLocks noGrp="1"/>
          </p:cNvSpPr>
          <p:nvPr>
            <p:ph type="body" idx="1"/>
          </p:nvPr>
        </p:nvSpPr>
        <p:spPr>
          <a:xfrm>
            <a:off x="623400" y="835250"/>
            <a:ext cx="7209000" cy="318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staff needs to be able to communicate adequately with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patients in national language and in English.</a:t>
            </a:r>
            <a:endParaRPr sz="1000">
              <a:latin typeface="Helvetica Neue"/>
              <a:ea typeface="Helvetica Neue"/>
              <a:cs typeface="Helvetica Neue"/>
              <a:sym typeface="Helvetica Neue"/>
            </a:endParaRPr>
          </a:p>
        </p:txBody>
      </p:sp>
      <p:sp>
        <p:nvSpPr>
          <p:cNvPr id="199" name="Google Shape;199;p24"/>
          <p:cNvSpPr/>
          <p:nvPr/>
        </p:nvSpPr>
        <p:spPr>
          <a:xfrm>
            <a:off x="7517575"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01" name="Google Shape;201;p24"/>
          <p:cNvSpPr/>
          <p:nvPr/>
        </p:nvSpPr>
        <p:spPr>
          <a:xfrm>
            <a:off x="6502150"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203" name="Google Shape;203;p24"/>
          <p:cNvSpPr txBox="1"/>
          <p:nvPr/>
        </p:nvSpPr>
        <p:spPr>
          <a:xfrm>
            <a:off x="623400" y="1319625"/>
            <a:ext cx="38025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Deliverable(s)</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Is the staff of the center able to communicate adequately with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patients in the local language and in English?</a:t>
            </a:r>
            <a:endParaRPr sz="1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5"/>
          <p:cNvSpPr txBox="1">
            <a:spLocks noGrp="1"/>
          </p:cNvSpPr>
          <p:nvPr>
            <p:ph type="title"/>
          </p:nvPr>
        </p:nvSpPr>
        <p:spPr>
          <a:xfrm>
            <a:off x="311700" y="445025"/>
            <a:ext cx="8520600" cy="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8. Quality management</a:t>
            </a:r>
            <a:endParaRPr sz="16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rgbClr val="1155CC"/>
              </a:solidFill>
              <a:latin typeface="Helvetica Neue"/>
              <a:ea typeface="Helvetica Neue"/>
              <a:cs typeface="Helvetica Neue"/>
              <a:sym typeface="Helvetica Neue"/>
            </a:endParaRPr>
          </a:p>
        </p:txBody>
      </p:sp>
      <p:sp>
        <p:nvSpPr>
          <p:cNvPr id="209" name="Google Shape;209;p25"/>
          <p:cNvSpPr txBox="1">
            <a:spLocks noGrp="1"/>
          </p:cNvSpPr>
          <p:nvPr>
            <p:ph type="body" idx="1"/>
          </p:nvPr>
        </p:nvSpPr>
        <p:spPr>
          <a:xfrm>
            <a:off x="591175" y="812800"/>
            <a:ext cx="6727500" cy="5091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have Quality Management (QM) system in place, need to have written protocols and standard operating procedures (SOPs).</a:t>
            </a:r>
            <a:endParaRPr>
              <a:latin typeface="Helvetica Neue"/>
              <a:ea typeface="Helvetica Neue"/>
              <a:cs typeface="Helvetica Neue"/>
              <a:sym typeface="Helvetica Neue"/>
            </a:endParaRPr>
          </a:p>
        </p:txBody>
      </p:sp>
      <p:sp>
        <p:nvSpPr>
          <p:cNvPr id="210" name="Google Shape;210;p25"/>
          <p:cNvSpPr txBox="1"/>
          <p:nvPr/>
        </p:nvSpPr>
        <p:spPr>
          <a:xfrm>
            <a:off x="690125" y="1416325"/>
            <a:ext cx="4624800" cy="186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Deliverables</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dk1"/>
                </a:solidFill>
                <a:latin typeface="Helvetica Neue"/>
                <a:ea typeface="Helvetica Neue"/>
                <a:cs typeface="Helvetica Neue"/>
                <a:sym typeface="Helvetica Neue"/>
              </a:rPr>
              <a:t>Is there evidence of presence of QM system (i.e. quality certificate of the hospital, ISO, etc)?</a:t>
            </a:r>
            <a:endParaRPr sz="10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endParaRPr sz="10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a:solidFill>
                  <a:schemeClr val="dk1"/>
                </a:solidFill>
                <a:latin typeface="Helvetica Neue"/>
                <a:ea typeface="Helvetica Neue"/>
                <a:cs typeface="Helvetica Neue"/>
                <a:sym typeface="Helvetica Neue"/>
              </a:rPr>
              <a:t>Is there a proof of presence and use of SOPs/ protocols (i.e. work-up list for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patients, differential diagnosis of angioedema, omalizumab injections, treatment with biologics, etc)?</a:t>
            </a:r>
            <a:endParaRPr>
              <a:solidFill>
                <a:schemeClr val="dk1"/>
              </a:solidFill>
              <a:latin typeface="Helvetica Neue"/>
              <a:ea typeface="Helvetica Neue"/>
              <a:cs typeface="Helvetica Neue"/>
              <a:sym typeface="Helvetica Neue"/>
            </a:endParaRPr>
          </a:p>
        </p:txBody>
      </p:sp>
      <p:sp>
        <p:nvSpPr>
          <p:cNvPr id="211" name="Google Shape;211;p25"/>
          <p:cNvSpPr/>
          <p:nvPr/>
        </p:nvSpPr>
        <p:spPr>
          <a:xfrm>
            <a:off x="7517575" y="19715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5"/>
          <p:cNvSpPr txBox="1"/>
          <p:nvPr/>
        </p:nvSpPr>
        <p:spPr>
          <a:xfrm>
            <a:off x="59293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13" name="Google Shape;213;p25"/>
          <p:cNvSpPr/>
          <p:nvPr/>
        </p:nvSpPr>
        <p:spPr>
          <a:xfrm>
            <a:off x="6502150" y="19715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5"/>
          <p:cNvSpPr txBox="1"/>
          <p:nvPr/>
        </p:nvSpPr>
        <p:spPr>
          <a:xfrm>
            <a:off x="69983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215" name="Google Shape;215;p25"/>
          <p:cNvSpPr/>
          <p:nvPr/>
        </p:nvSpPr>
        <p:spPr>
          <a:xfrm>
            <a:off x="7517575" y="29030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5"/>
          <p:cNvSpPr txBox="1"/>
          <p:nvPr/>
        </p:nvSpPr>
        <p:spPr>
          <a:xfrm>
            <a:off x="5929325" y="2737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17" name="Google Shape;217;p25"/>
          <p:cNvSpPr/>
          <p:nvPr/>
        </p:nvSpPr>
        <p:spPr>
          <a:xfrm>
            <a:off x="6502150" y="29030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5"/>
          <p:cNvSpPr txBox="1"/>
          <p:nvPr/>
        </p:nvSpPr>
        <p:spPr>
          <a:xfrm>
            <a:off x="6998300" y="2737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600"/>
              </a:spcBef>
              <a:spcAft>
                <a:spcPts val="1200"/>
              </a:spcAft>
              <a:buNone/>
            </a:pPr>
            <a:r>
              <a:rPr lang="de" sz="1000">
                <a:latin typeface="Helvetica Neue"/>
                <a:ea typeface="Helvetica Neue"/>
                <a:cs typeface="Helvetica Neue"/>
                <a:sym typeface="Helvetica Neue"/>
              </a:rPr>
              <a:t>Please provide photos of the certificate of the hospital</a:t>
            </a:r>
            <a:endParaRPr/>
          </a:p>
        </p:txBody>
      </p:sp>
      <p:pic>
        <p:nvPicPr>
          <p:cNvPr id="224" name="Google Shape;224;p26"/>
          <p:cNvPicPr preferRelativeResize="0"/>
          <p:nvPr/>
        </p:nvPicPr>
        <p:blipFill>
          <a:blip r:embed="rId3">
            <a:alphaModFix/>
          </a:blip>
          <a:stretch>
            <a:fillRect/>
          </a:stretch>
        </p:blipFill>
        <p:spPr>
          <a:xfrm>
            <a:off x="386550" y="1189288"/>
            <a:ext cx="4142200" cy="2764925"/>
          </a:xfrm>
          <a:prstGeom prst="rect">
            <a:avLst/>
          </a:prstGeom>
          <a:noFill/>
          <a:ln>
            <a:noFill/>
          </a:ln>
        </p:spPr>
      </p:pic>
      <p:pic>
        <p:nvPicPr>
          <p:cNvPr id="225" name="Google Shape;225;p26"/>
          <p:cNvPicPr preferRelativeResize="0"/>
          <p:nvPr/>
        </p:nvPicPr>
        <p:blipFill>
          <a:blip r:embed="rId4">
            <a:alphaModFix/>
          </a:blip>
          <a:stretch>
            <a:fillRect/>
          </a:stretch>
        </p:blipFill>
        <p:spPr>
          <a:xfrm>
            <a:off x="4862400" y="1017725"/>
            <a:ext cx="3810000" cy="3810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600"/>
              </a:spcBef>
              <a:spcAft>
                <a:spcPts val="1200"/>
              </a:spcAft>
              <a:buClr>
                <a:schemeClr val="dk1"/>
              </a:buClr>
              <a:buSzPts val="1100"/>
              <a:buFont typeface="Arial"/>
              <a:buNone/>
            </a:pPr>
            <a:r>
              <a:rPr lang="de" sz="1000">
                <a:latin typeface="Helvetica Neue"/>
                <a:ea typeface="Helvetica Neue"/>
                <a:cs typeface="Helvetica Neue"/>
                <a:sym typeface="Helvetica Neue"/>
              </a:rPr>
              <a:t>Please provide photos of some standard operating procedures/protocols (SOPs) from your center </a:t>
            </a:r>
            <a:endParaRPr/>
          </a:p>
        </p:txBody>
      </p:sp>
      <p:pic>
        <p:nvPicPr>
          <p:cNvPr id="231" name="Google Shape;231;p27"/>
          <p:cNvPicPr preferRelativeResize="0"/>
          <p:nvPr/>
        </p:nvPicPr>
        <p:blipFill>
          <a:blip r:embed="rId3">
            <a:alphaModFix/>
          </a:blip>
          <a:stretch>
            <a:fillRect/>
          </a:stretch>
        </p:blipFill>
        <p:spPr>
          <a:xfrm>
            <a:off x="386550" y="1189288"/>
            <a:ext cx="4142200" cy="2764925"/>
          </a:xfrm>
          <a:prstGeom prst="rect">
            <a:avLst/>
          </a:prstGeom>
          <a:noFill/>
          <a:ln>
            <a:noFill/>
          </a:ln>
        </p:spPr>
      </p:pic>
      <p:pic>
        <p:nvPicPr>
          <p:cNvPr id="232" name="Google Shape;232;p27"/>
          <p:cNvPicPr preferRelativeResize="0"/>
          <p:nvPr/>
        </p:nvPicPr>
        <p:blipFill>
          <a:blip r:embed="rId4">
            <a:alphaModFix/>
          </a:blip>
          <a:stretch>
            <a:fillRect/>
          </a:stretch>
        </p:blipFill>
        <p:spPr>
          <a:xfrm>
            <a:off x="4862400" y="1017725"/>
            <a:ext cx="3810000" cy="3810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8"/>
          <p:cNvSpPr txBox="1">
            <a:spLocks noGrp="1"/>
          </p:cNvSpPr>
          <p:nvPr>
            <p:ph type="title"/>
          </p:nvPr>
        </p:nvSpPr>
        <p:spPr>
          <a:xfrm>
            <a:off x="311700" y="445025"/>
            <a:ext cx="8520600" cy="43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9. Structured documentation, recording and archiving of patient data </a:t>
            </a:r>
            <a:endParaRPr sz="1600">
              <a:solidFill>
                <a:srgbClr val="1155CC"/>
              </a:solidFill>
              <a:latin typeface="Helvetica Neue"/>
              <a:ea typeface="Helvetica Neue"/>
              <a:cs typeface="Helvetica Neue"/>
              <a:sym typeface="Helvetica Neue"/>
            </a:endParaRPr>
          </a:p>
        </p:txBody>
      </p:sp>
      <p:sp>
        <p:nvSpPr>
          <p:cNvPr id="238" name="Google Shape;238;p28"/>
          <p:cNvSpPr txBox="1">
            <a:spLocks noGrp="1"/>
          </p:cNvSpPr>
          <p:nvPr>
            <p:ph type="body" idx="1"/>
          </p:nvPr>
        </p:nvSpPr>
        <p:spPr>
          <a:xfrm>
            <a:off x="623400" y="842700"/>
            <a:ext cx="7337400" cy="5376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have in place and use a databank to record patient data. Databank needs to allow retrieval of information needed to address scientific questions.</a:t>
            </a:r>
            <a:endParaRPr>
              <a:latin typeface="Helvetica Neue"/>
              <a:ea typeface="Helvetica Neue"/>
              <a:cs typeface="Helvetica Neue"/>
              <a:sym typeface="Helvetica Neue"/>
            </a:endParaRPr>
          </a:p>
        </p:txBody>
      </p:sp>
      <p:sp>
        <p:nvSpPr>
          <p:cNvPr id="239" name="Google Shape;239;p28"/>
          <p:cNvSpPr txBox="1"/>
          <p:nvPr/>
        </p:nvSpPr>
        <p:spPr>
          <a:xfrm>
            <a:off x="683025" y="1408775"/>
            <a:ext cx="3777300" cy="1392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Deliverables</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latin typeface="Helvetica Neue"/>
                <a:ea typeface="Helvetica Neue"/>
                <a:cs typeface="Helvetica Neue"/>
                <a:sym typeface="Helvetica Neue"/>
              </a:rPr>
              <a:t>Do you have a patient databank?</a:t>
            </a:r>
            <a:endParaRPr sz="1000">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latin typeface="Helvetica Neue"/>
                <a:ea typeface="Helvetica Neue"/>
                <a:cs typeface="Helvetica Neue"/>
                <a:sym typeface="Helvetica Neue"/>
              </a:rPr>
              <a:t>≥50 </a:t>
            </a:r>
            <a:r>
              <a:rPr lang="de" sz="1000">
                <a:solidFill>
                  <a:schemeClr val="dk1"/>
                </a:solidFill>
                <a:latin typeface="Helvetica Neue"/>
                <a:ea typeface="Helvetica Neue"/>
                <a:cs typeface="Helvetica Neue"/>
                <a:sym typeface="Helvetica Neue"/>
              </a:rPr>
              <a:t>angioedema</a:t>
            </a:r>
            <a:r>
              <a:rPr lang="de" sz="1000">
                <a:solidFill>
                  <a:schemeClr val="dk1"/>
                </a:solidFill>
                <a:latin typeface="Calibri"/>
                <a:ea typeface="Calibri"/>
                <a:cs typeface="Calibri"/>
                <a:sym typeface="Calibri"/>
              </a:rPr>
              <a:t> </a:t>
            </a:r>
            <a:r>
              <a:rPr lang="de" sz="1000">
                <a:latin typeface="Helvetica Neue"/>
                <a:ea typeface="Helvetica Neue"/>
                <a:cs typeface="Helvetica Neue"/>
                <a:sym typeface="Helvetica Neue"/>
              </a:rPr>
              <a:t>patients in databank/year?</a:t>
            </a:r>
            <a:endParaRPr sz="1000">
              <a:latin typeface="Helvetica Neue"/>
              <a:ea typeface="Helvetica Neue"/>
              <a:cs typeface="Helvetica Neue"/>
              <a:sym typeface="Helvetica Neue"/>
            </a:endParaRPr>
          </a:p>
          <a:p>
            <a:pPr marL="0" lvl="0" indent="0" algn="l" rtl="0">
              <a:spcBef>
                <a:spcPts val="1200"/>
              </a:spcBef>
              <a:spcAft>
                <a:spcPts val="0"/>
              </a:spcAft>
              <a:buNone/>
            </a:pPr>
            <a:endParaRPr>
              <a:latin typeface="Helvetica Neue"/>
              <a:ea typeface="Helvetica Neue"/>
              <a:cs typeface="Helvetica Neue"/>
              <a:sym typeface="Helvetica Neue"/>
            </a:endParaRPr>
          </a:p>
        </p:txBody>
      </p:sp>
      <p:sp>
        <p:nvSpPr>
          <p:cNvPr id="240" name="Google Shape;240;p28"/>
          <p:cNvSpPr txBox="1"/>
          <p:nvPr/>
        </p:nvSpPr>
        <p:spPr>
          <a:xfrm>
            <a:off x="683025" y="4414625"/>
            <a:ext cx="3911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latin typeface="Helvetica Neue"/>
                <a:ea typeface="Helvetica Neue"/>
                <a:cs typeface="Helvetica Neue"/>
                <a:sym typeface="Helvetica Neue"/>
              </a:rPr>
              <a:t>Please provide a photo of the patient databank and </a:t>
            </a:r>
            <a:endParaRPr sz="1000">
              <a:latin typeface="Helvetica Neue"/>
              <a:ea typeface="Helvetica Neue"/>
              <a:cs typeface="Helvetica Neue"/>
              <a:sym typeface="Helvetica Neue"/>
            </a:endParaRPr>
          </a:p>
          <a:p>
            <a:pPr marL="0" lvl="0" indent="0" algn="r" rtl="0">
              <a:spcBef>
                <a:spcPts val="0"/>
              </a:spcBef>
              <a:spcAft>
                <a:spcPts val="0"/>
              </a:spcAft>
              <a:buNone/>
            </a:pPr>
            <a:r>
              <a:rPr lang="de" sz="1000">
                <a:latin typeface="Helvetica Neue"/>
                <a:ea typeface="Helvetica Neue"/>
                <a:cs typeface="Helvetica Neue"/>
                <a:sym typeface="Helvetica Neue"/>
              </a:rPr>
              <a:t>number of patients included in the databank.</a:t>
            </a:r>
            <a:endParaRPr sz="1000">
              <a:latin typeface="Helvetica Neue"/>
              <a:ea typeface="Helvetica Neue"/>
              <a:cs typeface="Helvetica Neue"/>
              <a:sym typeface="Helvetica Neue"/>
            </a:endParaRPr>
          </a:p>
        </p:txBody>
      </p:sp>
      <p:sp>
        <p:nvSpPr>
          <p:cNvPr id="241" name="Google Shape;241;p28"/>
          <p:cNvSpPr/>
          <p:nvPr/>
        </p:nvSpPr>
        <p:spPr>
          <a:xfrm>
            <a:off x="5886175" y="19312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42" name="Google Shape;242;p28"/>
          <p:cNvSpPr txBox="1"/>
          <p:nvPr/>
        </p:nvSpPr>
        <p:spPr>
          <a:xfrm>
            <a:off x="4297925" y="17574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43" name="Google Shape;243;p28"/>
          <p:cNvSpPr/>
          <p:nvPr/>
        </p:nvSpPr>
        <p:spPr>
          <a:xfrm>
            <a:off x="4870750" y="19312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44" name="Google Shape;244;p28"/>
          <p:cNvSpPr txBox="1"/>
          <p:nvPr/>
        </p:nvSpPr>
        <p:spPr>
          <a:xfrm>
            <a:off x="5366900" y="17574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245" name="Google Shape;245;p28"/>
          <p:cNvSpPr/>
          <p:nvPr/>
        </p:nvSpPr>
        <p:spPr>
          <a:xfrm>
            <a:off x="5886175" y="22360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46" name="Google Shape;246;p28"/>
          <p:cNvSpPr txBox="1"/>
          <p:nvPr/>
        </p:nvSpPr>
        <p:spPr>
          <a:xfrm>
            <a:off x="4297925" y="20622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47" name="Google Shape;247;p28"/>
          <p:cNvSpPr/>
          <p:nvPr/>
        </p:nvSpPr>
        <p:spPr>
          <a:xfrm>
            <a:off x="4870750" y="22360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48" name="Google Shape;248;p28"/>
          <p:cNvSpPr txBox="1"/>
          <p:nvPr/>
        </p:nvSpPr>
        <p:spPr>
          <a:xfrm>
            <a:off x="5366900" y="20622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249" name="Google Shape;249;p28"/>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10. Critical incidence reporting and error management</a:t>
            </a:r>
            <a:endParaRPr sz="1600">
              <a:solidFill>
                <a:srgbClr val="1155CC"/>
              </a:solidFill>
              <a:latin typeface="Helvetica Neue"/>
              <a:ea typeface="Helvetica Neue"/>
              <a:cs typeface="Helvetica Neue"/>
              <a:sym typeface="Helvetica Neue"/>
            </a:endParaRPr>
          </a:p>
        </p:txBody>
      </p:sp>
      <p:sp>
        <p:nvSpPr>
          <p:cNvPr id="255" name="Google Shape;255;p29"/>
          <p:cNvSpPr txBox="1">
            <a:spLocks noGrp="1"/>
          </p:cNvSpPr>
          <p:nvPr>
            <p:ph type="body" idx="1"/>
          </p:nvPr>
        </p:nvSpPr>
        <p:spPr>
          <a:xfrm>
            <a:off x="643575" y="800425"/>
            <a:ext cx="7168500" cy="572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have and make use of an incidence report book documenting all critical incidents. Centers must analyze all reported incidents and take and document appropriate action.</a:t>
            </a:r>
            <a:endParaRPr>
              <a:latin typeface="Helvetica Neue"/>
              <a:ea typeface="Helvetica Neue"/>
              <a:cs typeface="Helvetica Neue"/>
              <a:sym typeface="Helvetica Neue"/>
            </a:endParaRPr>
          </a:p>
        </p:txBody>
      </p:sp>
      <p:sp>
        <p:nvSpPr>
          <p:cNvPr id="256" name="Google Shape;256;p29"/>
          <p:cNvSpPr txBox="1"/>
          <p:nvPr/>
        </p:nvSpPr>
        <p:spPr>
          <a:xfrm>
            <a:off x="643575" y="1446950"/>
            <a:ext cx="4800000" cy="1239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latin typeface="Helvetica Neue"/>
                <a:ea typeface="Helvetica Neue"/>
                <a:cs typeface="Helvetica Neue"/>
                <a:sym typeface="Helvetica Neue"/>
              </a:rPr>
              <a:t>Do you have evidence of presence and use of incidence report book and follow up and documentation of error reports by appropriate action?</a:t>
            </a:r>
            <a:endParaRPr sz="1000">
              <a:latin typeface="Helvetica Neue"/>
              <a:ea typeface="Helvetica Neue"/>
              <a:cs typeface="Helvetica Neue"/>
              <a:sym typeface="Helvetica Neue"/>
            </a:endParaRPr>
          </a:p>
          <a:p>
            <a:pPr marL="0" lvl="0" indent="0" algn="l" rtl="0">
              <a:spcBef>
                <a:spcPts val="1200"/>
              </a:spcBef>
              <a:spcAft>
                <a:spcPts val="0"/>
              </a:spcAft>
              <a:buNone/>
            </a:pPr>
            <a:endParaRPr>
              <a:latin typeface="Helvetica Neue"/>
              <a:ea typeface="Helvetica Neue"/>
              <a:cs typeface="Helvetica Neue"/>
              <a:sym typeface="Helvetica Neue"/>
            </a:endParaRPr>
          </a:p>
        </p:txBody>
      </p:sp>
      <p:sp>
        <p:nvSpPr>
          <p:cNvPr id="257" name="Google Shape;257;p29"/>
          <p:cNvSpPr txBox="1"/>
          <p:nvPr/>
        </p:nvSpPr>
        <p:spPr>
          <a:xfrm>
            <a:off x="2222125" y="4568525"/>
            <a:ext cx="22665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Please provide a photo of the book.</a:t>
            </a:r>
            <a:endParaRPr sz="1000">
              <a:latin typeface="Helvetica Neue"/>
              <a:ea typeface="Helvetica Neue"/>
              <a:cs typeface="Helvetica Neue"/>
              <a:sym typeface="Helvetica Neue"/>
            </a:endParaRPr>
          </a:p>
        </p:txBody>
      </p:sp>
      <p:sp>
        <p:nvSpPr>
          <p:cNvPr id="258" name="Google Shape;258;p29"/>
          <p:cNvSpPr/>
          <p:nvPr/>
        </p:nvSpPr>
        <p:spPr>
          <a:xfrm>
            <a:off x="7517575"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59" name="Google Shape;259;p29"/>
          <p:cNvSpPr txBox="1"/>
          <p:nvPr/>
        </p:nvSpPr>
        <p:spPr>
          <a:xfrm>
            <a:off x="59293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60" name="Google Shape;260;p29"/>
          <p:cNvSpPr/>
          <p:nvPr/>
        </p:nvSpPr>
        <p:spPr>
          <a:xfrm>
            <a:off x="6502150"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61" name="Google Shape;261;p29"/>
          <p:cNvSpPr txBox="1"/>
          <p:nvPr/>
        </p:nvSpPr>
        <p:spPr>
          <a:xfrm>
            <a:off x="69983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262" name="Google Shape;262;p29"/>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0"/>
          <p:cNvSpPr txBox="1">
            <a:spLocks noGrp="1"/>
          </p:cNvSpPr>
          <p:nvPr>
            <p:ph type="title"/>
          </p:nvPr>
        </p:nvSpPr>
        <p:spPr>
          <a:xfrm>
            <a:off x="311700" y="445025"/>
            <a:ext cx="8520600" cy="46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11. Assessment of patient satisfaction and unmet needs</a:t>
            </a:r>
            <a:endParaRPr sz="1600">
              <a:solidFill>
                <a:srgbClr val="1155CC"/>
              </a:solidFill>
              <a:latin typeface="Helvetica Neue"/>
              <a:ea typeface="Helvetica Neue"/>
              <a:cs typeface="Helvetica Neue"/>
              <a:sym typeface="Helvetica Neue"/>
            </a:endParaRPr>
          </a:p>
        </p:txBody>
      </p:sp>
      <p:sp>
        <p:nvSpPr>
          <p:cNvPr id="268" name="Google Shape;268;p30"/>
          <p:cNvSpPr txBox="1">
            <a:spLocks noGrp="1"/>
          </p:cNvSpPr>
          <p:nvPr>
            <p:ph type="body" idx="1"/>
          </p:nvPr>
        </p:nvSpPr>
        <p:spPr>
          <a:xfrm>
            <a:off x="628675" y="853250"/>
            <a:ext cx="6888900" cy="863100"/>
          </a:xfrm>
          <a:prstGeom prst="rect">
            <a:avLst/>
          </a:prstGeom>
        </p:spPr>
        <p:txBody>
          <a:bodyPr spcFirstLastPara="1" wrap="square" lIns="91425" tIns="91425" rIns="91425" bIns="91425" anchor="t" anchorCtr="0">
            <a:normAutofit/>
          </a:bodyPr>
          <a:lstStyle/>
          <a:p>
            <a:pPr marL="0" lvl="0" indent="0" algn="l" rtl="0">
              <a:spcBef>
                <a:spcPts val="600"/>
              </a:spcBef>
              <a:spcAft>
                <a:spcPts val="1200"/>
              </a:spcAft>
              <a:buNone/>
            </a:pPr>
            <a:r>
              <a:rPr lang="de" sz="1000">
                <a:solidFill>
                  <a:srgbClr val="000000"/>
                </a:solidFill>
                <a:latin typeface="Helvetica Neue"/>
                <a:ea typeface="Helvetica Neue"/>
                <a:cs typeface="Helvetica Neue"/>
                <a:sym typeface="Helvetica Neue"/>
              </a:rPr>
              <a:t>Center needs to regularly assess how satisfied their patients are with the work of the center and take appropriate action based on the outcome.</a:t>
            </a:r>
            <a:endParaRPr>
              <a:latin typeface="Helvetica Neue"/>
              <a:ea typeface="Helvetica Neue"/>
              <a:cs typeface="Helvetica Neue"/>
              <a:sym typeface="Helvetica Neue"/>
            </a:endParaRPr>
          </a:p>
        </p:txBody>
      </p:sp>
      <p:sp>
        <p:nvSpPr>
          <p:cNvPr id="269" name="Google Shape;269;p30"/>
          <p:cNvSpPr txBox="1"/>
          <p:nvPr/>
        </p:nvSpPr>
        <p:spPr>
          <a:xfrm>
            <a:off x="628675" y="1474650"/>
            <a:ext cx="45147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Can you prove that ≥40 patients were asked about their satisfaction in last 12 months (preferably by questionnaire)?</a:t>
            </a:r>
            <a:endParaRPr>
              <a:latin typeface="Helvetica Neue"/>
              <a:ea typeface="Helvetica Neue"/>
              <a:cs typeface="Helvetica Neue"/>
              <a:sym typeface="Helvetica Neue"/>
            </a:endParaRPr>
          </a:p>
        </p:txBody>
      </p:sp>
      <p:sp>
        <p:nvSpPr>
          <p:cNvPr id="270" name="Google Shape;270;p30"/>
          <p:cNvSpPr txBox="1"/>
          <p:nvPr/>
        </p:nvSpPr>
        <p:spPr>
          <a:xfrm>
            <a:off x="1621850" y="4568525"/>
            <a:ext cx="2875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latin typeface="Helvetica Neue"/>
                <a:ea typeface="Helvetica Neue"/>
                <a:cs typeface="Helvetica Neue"/>
                <a:sym typeface="Helvetica Neue"/>
              </a:rPr>
              <a:t>Please provide a photo of a filled questionnaire.</a:t>
            </a:r>
            <a:endParaRPr sz="1000">
              <a:latin typeface="Helvetica Neue"/>
              <a:ea typeface="Helvetica Neue"/>
              <a:cs typeface="Helvetica Neue"/>
              <a:sym typeface="Helvetica Neue"/>
            </a:endParaRPr>
          </a:p>
        </p:txBody>
      </p:sp>
      <p:sp>
        <p:nvSpPr>
          <p:cNvPr id="271" name="Google Shape;271;p30"/>
          <p:cNvSpPr/>
          <p:nvPr/>
        </p:nvSpPr>
        <p:spPr>
          <a:xfrm>
            <a:off x="7517575" y="19295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72" name="Google Shape;272;p30"/>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73" name="Google Shape;273;p30"/>
          <p:cNvSpPr/>
          <p:nvPr/>
        </p:nvSpPr>
        <p:spPr>
          <a:xfrm>
            <a:off x="6502150" y="19295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74" name="Google Shape;274;p30"/>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275" name="Google Shape;275;p30"/>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1"/>
          <p:cNvSpPr txBox="1">
            <a:spLocks noGrp="1"/>
          </p:cNvSpPr>
          <p:nvPr>
            <p:ph type="title"/>
          </p:nvPr>
        </p:nvSpPr>
        <p:spPr>
          <a:xfrm>
            <a:off x="311700" y="445025"/>
            <a:ext cx="8520600" cy="47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12. In team communication </a:t>
            </a:r>
            <a:endParaRPr sz="1600">
              <a:solidFill>
                <a:srgbClr val="1155CC"/>
              </a:solidFill>
              <a:latin typeface="Helvetica Neue"/>
              <a:ea typeface="Helvetica Neue"/>
              <a:cs typeface="Helvetica Neue"/>
              <a:sym typeface="Helvetica Neue"/>
            </a:endParaRPr>
          </a:p>
        </p:txBody>
      </p:sp>
      <p:sp>
        <p:nvSpPr>
          <p:cNvPr id="281" name="Google Shape;281;p31"/>
          <p:cNvSpPr txBox="1">
            <a:spLocks noGrp="1"/>
          </p:cNvSpPr>
          <p:nvPr>
            <p:ph type="body" idx="1"/>
          </p:nvPr>
        </p:nvSpPr>
        <p:spPr>
          <a:xfrm>
            <a:off x="649925" y="798775"/>
            <a:ext cx="6802800" cy="6048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have regular meetings of staff to discuss projects and concepts. Decisions should be protocolled and followed by action where applicable.</a:t>
            </a:r>
            <a:endParaRPr>
              <a:latin typeface="Helvetica Neue"/>
              <a:ea typeface="Helvetica Neue"/>
              <a:cs typeface="Helvetica Neue"/>
              <a:sym typeface="Helvetica Neue"/>
            </a:endParaRPr>
          </a:p>
        </p:txBody>
      </p:sp>
      <p:sp>
        <p:nvSpPr>
          <p:cNvPr id="282" name="Google Shape;282;p31"/>
          <p:cNvSpPr txBox="1"/>
          <p:nvPr/>
        </p:nvSpPr>
        <p:spPr>
          <a:xfrm>
            <a:off x="649925" y="1403575"/>
            <a:ext cx="4696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Is there evidence of regular team meetings, at least once per month, on center logistics, projects and concepts?</a:t>
            </a:r>
            <a:endParaRPr>
              <a:latin typeface="Helvetica Neue"/>
              <a:ea typeface="Helvetica Neue"/>
              <a:cs typeface="Helvetica Neue"/>
              <a:sym typeface="Helvetica Neue"/>
            </a:endParaRPr>
          </a:p>
        </p:txBody>
      </p:sp>
      <p:sp>
        <p:nvSpPr>
          <p:cNvPr id="283" name="Google Shape;283;p31"/>
          <p:cNvSpPr txBox="1"/>
          <p:nvPr/>
        </p:nvSpPr>
        <p:spPr>
          <a:xfrm>
            <a:off x="649925" y="4414625"/>
            <a:ext cx="3878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latin typeface="Helvetica Neue"/>
                <a:ea typeface="Helvetica Neue"/>
                <a:cs typeface="Helvetica Neue"/>
                <a:sym typeface="Helvetica Neue"/>
              </a:rPr>
              <a:t>Provide i.e. photo of team meeting or a photo </a:t>
            </a:r>
            <a:endParaRPr sz="1000">
              <a:latin typeface="Helvetica Neue"/>
              <a:ea typeface="Helvetica Neue"/>
              <a:cs typeface="Helvetica Neue"/>
              <a:sym typeface="Helvetica Neue"/>
            </a:endParaRPr>
          </a:p>
          <a:p>
            <a:pPr marL="0" lvl="0" indent="0" algn="r" rtl="0">
              <a:spcBef>
                <a:spcPts val="0"/>
              </a:spcBef>
              <a:spcAft>
                <a:spcPts val="0"/>
              </a:spcAft>
              <a:buNone/>
            </a:pPr>
            <a:r>
              <a:rPr lang="de" sz="1000">
                <a:latin typeface="Helvetica Neue"/>
                <a:ea typeface="Helvetica Neue"/>
                <a:cs typeface="Helvetica Neue"/>
                <a:sym typeface="Helvetica Neue"/>
              </a:rPr>
              <a:t>of the schedule of the meetings.</a:t>
            </a:r>
            <a:endParaRPr sz="1000">
              <a:latin typeface="Helvetica Neue"/>
              <a:ea typeface="Helvetica Neue"/>
              <a:cs typeface="Helvetica Neue"/>
              <a:sym typeface="Helvetica Neue"/>
            </a:endParaRPr>
          </a:p>
        </p:txBody>
      </p:sp>
      <p:sp>
        <p:nvSpPr>
          <p:cNvPr id="284" name="Google Shape;284;p31"/>
          <p:cNvSpPr/>
          <p:nvPr/>
        </p:nvSpPr>
        <p:spPr>
          <a:xfrm>
            <a:off x="7517575"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1"/>
          <p:cNvSpPr txBox="1"/>
          <p:nvPr/>
        </p:nvSpPr>
        <p:spPr>
          <a:xfrm>
            <a:off x="59293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86" name="Google Shape;286;p31"/>
          <p:cNvSpPr/>
          <p:nvPr/>
        </p:nvSpPr>
        <p:spPr>
          <a:xfrm>
            <a:off x="6502150"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1"/>
          <p:cNvSpPr txBox="1"/>
          <p:nvPr/>
        </p:nvSpPr>
        <p:spPr>
          <a:xfrm>
            <a:off x="69983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288" name="Google Shape;288;p31"/>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p:nvPr/>
        </p:nvSpPr>
        <p:spPr>
          <a:xfrm>
            <a:off x="725950" y="1240500"/>
            <a:ext cx="259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rgbClr val="1155CC"/>
                </a:solidFill>
                <a:latin typeface="Helvetica Neue"/>
                <a:ea typeface="Helvetica Neue"/>
                <a:cs typeface="Helvetica Neue"/>
                <a:sym typeface="Helvetica Neue"/>
              </a:rPr>
              <a:t>Center mail</a:t>
            </a:r>
            <a:endParaRPr sz="1200">
              <a:solidFill>
                <a:srgbClr val="1155CC"/>
              </a:solidFill>
              <a:latin typeface="Helvetica Neue"/>
              <a:ea typeface="Helvetica Neue"/>
              <a:cs typeface="Helvetica Neue"/>
              <a:sym typeface="Helvetica Neue"/>
            </a:endParaRPr>
          </a:p>
        </p:txBody>
      </p:sp>
      <p:sp>
        <p:nvSpPr>
          <p:cNvPr id="67" name="Google Shape;67;p14"/>
          <p:cNvSpPr txBox="1"/>
          <p:nvPr/>
        </p:nvSpPr>
        <p:spPr>
          <a:xfrm>
            <a:off x="6986350" y="1817075"/>
            <a:ext cx="14862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800"/>
              <a:t>Logo Center</a:t>
            </a:r>
            <a:endParaRPr sz="800"/>
          </a:p>
          <a:p>
            <a:pPr marL="0" lvl="0" indent="0" algn="ctr" rtl="0">
              <a:spcBef>
                <a:spcPts val="0"/>
              </a:spcBef>
              <a:spcAft>
                <a:spcPts val="0"/>
              </a:spcAft>
              <a:buNone/>
            </a:pPr>
            <a:r>
              <a:rPr lang="de" sz="800"/>
              <a:t>(If exist)</a:t>
            </a:r>
            <a:endParaRPr sz="800"/>
          </a:p>
        </p:txBody>
      </p:sp>
      <p:pic>
        <p:nvPicPr>
          <p:cNvPr id="68" name="Google Shape;68;p14"/>
          <p:cNvPicPr preferRelativeResize="0"/>
          <p:nvPr/>
        </p:nvPicPr>
        <p:blipFill>
          <a:blip r:embed="rId3">
            <a:alphaModFix/>
          </a:blip>
          <a:stretch>
            <a:fillRect/>
          </a:stretch>
        </p:blipFill>
        <p:spPr>
          <a:xfrm>
            <a:off x="7055700" y="429075"/>
            <a:ext cx="1486200" cy="1486200"/>
          </a:xfrm>
          <a:prstGeom prst="rect">
            <a:avLst/>
          </a:prstGeom>
          <a:noFill/>
          <a:ln>
            <a:noFill/>
          </a:ln>
        </p:spPr>
      </p:pic>
      <p:sp>
        <p:nvSpPr>
          <p:cNvPr id="69" name="Google Shape;69;p14"/>
          <p:cNvSpPr txBox="1"/>
          <p:nvPr/>
        </p:nvSpPr>
        <p:spPr>
          <a:xfrm>
            <a:off x="725950" y="735775"/>
            <a:ext cx="259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rgbClr val="1155CC"/>
                </a:solidFill>
                <a:latin typeface="Helvetica Neue"/>
                <a:ea typeface="Helvetica Neue"/>
                <a:cs typeface="Helvetica Neue"/>
                <a:sym typeface="Helvetica Neue"/>
              </a:rPr>
              <a:t>Center address </a:t>
            </a:r>
            <a:endParaRPr sz="1200">
              <a:solidFill>
                <a:srgbClr val="1155CC"/>
              </a:solidFill>
              <a:latin typeface="Helvetica Neue"/>
              <a:ea typeface="Helvetica Neue"/>
              <a:cs typeface="Helvetica Neue"/>
              <a:sym typeface="Helvetica Neue"/>
            </a:endParaRPr>
          </a:p>
        </p:txBody>
      </p:sp>
      <p:sp>
        <p:nvSpPr>
          <p:cNvPr id="70" name="Google Shape;70;p14"/>
          <p:cNvSpPr txBox="1"/>
          <p:nvPr/>
        </p:nvSpPr>
        <p:spPr>
          <a:xfrm>
            <a:off x="725950" y="1745225"/>
            <a:ext cx="259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rgbClr val="1155CC"/>
                </a:solidFill>
                <a:latin typeface="Helvetica Neue"/>
                <a:ea typeface="Helvetica Neue"/>
                <a:cs typeface="Helvetica Neue"/>
                <a:sym typeface="Helvetica Neue"/>
              </a:rPr>
              <a:t>Center phone</a:t>
            </a:r>
            <a:endParaRPr sz="1200">
              <a:solidFill>
                <a:srgbClr val="1155CC"/>
              </a:solidFill>
              <a:latin typeface="Helvetica Neue"/>
              <a:ea typeface="Helvetica Neue"/>
              <a:cs typeface="Helvetica Neue"/>
              <a:sym typeface="Helvetica Neue"/>
            </a:endParaRPr>
          </a:p>
        </p:txBody>
      </p:sp>
      <p:sp>
        <p:nvSpPr>
          <p:cNvPr id="71" name="Google Shape;71;p14"/>
          <p:cNvSpPr txBox="1"/>
          <p:nvPr/>
        </p:nvSpPr>
        <p:spPr>
          <a:xfrm>
            <a:off x="725950" y="2832325"/>
            <a:ext cx="6260400" cy="163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explain why you want to become a GA²LEN ACARE: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13. Active recruitment of research funding and support for educational activities and</a:t>
            </a:r>
            <a:endParaRPr sz="16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      advocacy on angioedema</a:t>
            </a:r>
            <a:r>
              <a:rPr lang="de" sz="1000">
                <a:latin typeface="Calibri"/>
                <a:ea typeface="Calibri"/>
                <a:cs typeface="Calibri"/>
                <a:sym typeface="Calibri"/>
              </a:rPr>
              <a:t> </a:t>
            </a:r>
            <a:endParaRPr sz="1600">
              <a:solidFill>
                <a:srgbClr val="1155CC"/>
              </a:solidFill>
              <a:latin typeface="Helvetica Neue"/>
              <a:ea typeface="Helvetica Neue"/>
              <a:cs typeface="Helvetica Neue"/>
              <a:sym typeface="Helvetica Neue"/>
            </a:endParaRPr>
          </a:p>
        </p:txBody>
      </p:sp>
      <p:sp>
        <p:nvSpPr>
          <p:cNvPr id="294" name="Google Shape;294;p32"/>
          <p:cNvSpPr txBox="1">
            <a:spLocks noGrp="1"/>
          </p:cNvSpPr>
          <p:nvPr>
            <p:ph type="body" idx="1"/>
          </p:nvPr>
        </p:nvSpPr>
        <p:spPr>
          <a:xfrm>
            <a:off x="623400" y="1052475"/>
            <a:ext cx="8520600" cy="4002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actively recruit extramural funding to support research, educational activities and/or advocacy on angioedema.</a:t>
            </a:r>
            <a:endParaRPr>
              <a:latin typeface="Helvetica Neue"/>
              <a:ea typeface="Helvetica Neue"/>
              <a:cs typeface="Helvetica Neue"/>
              <a:sym typeface="Helvetica Neue"/>
            </a:endParaRPr>
          </a:p>
        </p:txBody>
      </p:sp>
      <p:sp>
        <p:nvSpPr>
          <p:cNvPr id="295" name="Google Shape;295;p32"/>
          <p:cNvSpPr txBox="1"/>
          <p:nvPr/>
        </p:nvSpPr>
        <p:spPr>
          <a:xfrm>
            <a:off x="311700" y="4568525"/>
            <a:ext cx="42465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latin typeface="Helvetica Neue"/>
                <a:ea typeface="Helvetica Neue"/>
                <a:cs typeface="Helvetica Neue"/>
                <a:sym typeface="Helvetica Neue"/>
              </a:rPr>
              <a:t>Please provide a photo of application for or approval of funding.</a:t>
            </a:r>
            <a:endParaRPr sz="1000">
              <a:latin typeface="Helvetica Neue"/>
              <a:ea typeface="Helvetica Neue"/>
              <a:cs typeface="Helvetica Neue"/>
              <a:sym typeface="Helvetica Neue"/>
            </a:endParaRPr>
          </a:p>
        </p:txBody>
      </p:sp>
      <p:sp>
        <p:nvSpPr>
          <p:cNvPr id="296" name="Google Shape;296;p32"/>
          <p:cNvSpPr/>
          <p:nvPr/>
        </p:nvSpPr>
        <p:spPr>
          <a:xfrm>
            <a:off x="7517575" y="20057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97" name="Google Shape;297;p32"/>
          <p:cNvSpPr txBox="1"/>
          <p:nvPr/>
        </p:nvSpPr>
        <p:spPr>
          <a:xfrm>
            <a:off x="59293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98" name="Google Shape;298;p32"/>
          <p:cNvSpPr/>
          <p:nvPr/>
        </p:nvSpPr>
        <p:spPr>
          <a:xfrm>
            <a:off x="6502150" y="20057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99" name="Google Shape;299;p32"/>
          <p:cNvSpPr txBox="1"/>
          <p:nvPr/>
        </p:nvSpPr>
        <p:spPr>
          <a:xfrm>
            <a:off x="69983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00" name="Google Shape;300;p32"/>
          <p:cNvSpPr txBox="1"/>
          <p:nvPr/>
        </p:nvSpPr>
        <p:spPr>
          <a:xfrm>
            <a:off x="618050" y="1458425"/>
            <a:ext cx="45444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Deliverables</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Does the center actively recruit extramural funding to support research, educational activities, and/or advocacy in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a:t>
            </a: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Is there documentation of efforts to recruit funding (grant applications, donation programme)?</a:t>
            </a:r>
            <a:endParaRPr sz="1000"/>
          </a:p>
        </p:txBody>
      </p:sp>
      <p:sp>
        <p:nvSpPr>
          <p:cNvPr id="301" name="Google Shape;301;p32"/>
          <p:cNvSpPr/>
          <p:nvPr/>
        </p:nvSpPr>
        <p:spPr>
          <a:xfrm>
            <a:off x="7517575" y="23867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02" name="Google Shape;302;p32"/>
          <p:cNvSpPr txBox="1"/>
          <p:nvPr/>
        </p:nvSpPr>
        <p:spPr>
          <a:xfrm>
            <a:off x="5929325" y="2204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03" name="Google Shape;303;p32"/>
          <p:cNvSpPr/>
          <p:nvPr/>
        </p:nvSpPr>
        <p:spPr>
          <a:xfrm>
            <a:off x="6502150" y="23867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04" name="Google Shape;304;p32"/>
          <p:cNvSpPr txBox="1"/>
          <p:nvPr/>
        </p:nvSpPr>
        <p:spPr>
          <a:xfrm>
            <a:off x="6998300" y="2204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305" name="Google Shape;305;p32"/>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3"/>
          <p:cNvSpPr txBox="1">
            <a:spLocks noGrp="1"/>
          </p:cNvSpPr>
          <p:nvPr>
            <p:ph type="title"/>
          </p:nvPr>
        </p:nvSpPr>
        <p:spPr>
          <a:xfrm>
            <a:off x="311700" y="445025"/>
            <a:ext cx="8520600" cy="476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14. Support of the ACARE network</a:t>
            </a:r>
            <a:endParaRPr sz="1600">
              <a:solidFill>
                <a:srgbClr val="1155CC"/>
              </a:solidFill>
              <a:latin typeface="Helvetica Neue"/>
              <a:ea typeface="Helvetica Neue"/>
              <a:cs typeface="Helvetica Neue"/>
              <a:sym typeface="Helvetica Neue"/>
            </a:endParaRPr>
          </a:p>
        </p:txBody>
      </p:sp>
      <p:sp>
        <p:nvSpPr>
          <p:cNvPr id="311" name="Google Shape;311;p33"/>
          <p:cNvSpPr txBox="1">
            <a:spLocks noGrp="1"/>
          </p:cNvSpPr>
          <p:nvPr>
            <p:ph type="body" idx="1"/>
          </p:nvPr>
        </p:nvSpPr>
        <p:spPr>
          <a:xfrm>
            <a:off x="635800" y="847525"/>
            <a:ext cx="6282600" cy="476700"/>
          </a:xfrm>
          <a:prstGeom prst="rect">
            <a:avLst/>
          </a:prstGeom>
        </p:spPr>
        <p:txBody>
          <a:bodyPr spcFirstLastPara="1" wrap="square" lIns="91425" tIns="91425" rIns="91425" bIns="91425" anchor="t" anchorCtr="0">
            <a:normAutofit fontScale="40000" lnSpcReduction="20000"/>
          </a:bodyPr>
          <a:lstStyle/>
          <a:p>
            <a:pPr marL="0" lvl="0" indent="0" algn="l" rtl="0">
              <a:spcBef>
                <a:spcPts val="600"/>
              </a:spcBef>
              <a:spcAft>
                <a:spcPts val="1200"/>
              </a:spcAft>
              <a:buNone/>
            </a:pPr>
            <a:r>
              <a:rPr lang="de" sz="1000">
                <a:solidFill>
                  <a:srgbClr val="000000"/>
                </a:solidFill>
                <a:latin typeface="Helvetica Neue"/>
                <a:ea typeface="Helvetica Neue"/>
                <a:cs typeface="Helvetica Neue"/>
                <a:sym typeface="Helvetica Neue"/>
              </a:rPr>
              <a:t>Training and activities in auditing and certifying GA</a:t>
            </a:r>
            <a:r>
              <a:rPr lang="de" sz="1000" baseline="30000">
                <a:solidFill>
                  <a:srgbClr val="000000"/>
                </a:solidFill>
                <a:latin typeface="Helvetica Neue"/>
                <a:ea typeface="Helvetica Neue"/>
                <a:cs typeface="Helvetica Neue"/>
                <a:sym typeface="Helvetica Neue"/>
              </a:rPr>
              <a:t>2</a:t>
            </a:r>
            <a:r>
              <a:rPr lang="de" sz="1000">
                <a:solidFill>
                  <a:srgbClr val="000000"/>
                </a:solidFill>
                <a:latin typeface="Helvetica Neue"/>
                <a:ea typeface="Helvetica Neue"/>
                <a:cs typeface="Helvetica Neue"/>
                <a:sym typeface="Helvetica Neue"/>
              </a:rPr>
              <a:t>LEN ACAREs and interaction with other ACAREs.</a:t>
            </a:r>
            <a:endParaRPr>
              <a:latin typeface="Helvetica Neue"/>
              <a:ea typeface="Helvetica Neue"/>
              <a:cs typeface="Helvetica Neue"/>
              <a:sym typeface="Helvetica Neue"/>
            </a:endParaRPr>
          </a:p>
        </p:txBody>
      </p:sp>
      <p:sp>
        <p:nvSpPr>
          <p:cNvPr id="312" name="Google Shape;312;p33"/>
          <p:cNvSpPr txBox="1"/>
          <p:nvPr/>
        </p:nvSpPr>
        <p:spPr>
          <a:xfrm>
            <a:off x="868900" y="1588825"/>
            <a:ext cx="429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a:solidFill>
                  <a:srgbClr val="1155CC"/>
                </a:solidFill>
                <a:latin typeface="Helvetica Neue"/>
                <a:ea typeface="Helvetica Neue"/>
                <a:cs typeface="Helvetica Neue"/>
                <a:sym typeface="Helvetica Neue"/>
              </a:rPr>
              <a:t>Letter of intent </a:t>
            </a:r>
            <a:endParaRPr>
              <a:solidFill>
                <a:srgbClr val="1155CC"/>
              </a:solidFill>
              <a:latin typeface="Helvetica Neue"/>
              <a:ea typeface="Helvetica Neue"/>
              <a:cs typeface="Helvetica Neue"/>
              <a:sym typeface="Helvetica Neue"/>
            </a:endParaRPr>
          </a:p>
        </p:txBody>
      </p:sp>
      <p:sp>
        <p:nvSpPr>
          <p:cNvPr id="313" name="Google Shape;313;p33"/>
          <p:cNvSpPr txBox="1"/>
          <p:nvPr/>
        </p:nvSpPr>
        <p:spPr>
          <a:xfrm>
            <a:off x="868900" y="2253625"/>
            <a:ext cx="5271600" cy="84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b="1">
                <a:solidFill>
                  <a:schemeClr val="dk1"/>
                </a:solidFill>
                <a:latin typeface="Helvetica Neue"/>
                <a:ea typeface="Helvetica Neue"/>
                <a:cs typeface="Helvetica Neue"/>
                <a:sym typeface="Helvetica Neue"/>
              </a:rPr>
              <a:t>YES</a:t>
            </a:r>
            <a:r>
              <a:rPr lang="de" sz="1000">
                <a:solidFill>
                  <a:schemeClr val="dk1"/>
                </a:solidFill>
                <a:latin typeface="Helvetica Neue"/>
                <a:ea typeface="Helvetica Neue"/>
                <a:cs typeface="Helvetica Neue"/>
                <a:sym typeface="Helvetica Neue"/>
              </a:rPr>
              <a:t>, I, </a:t>
            </a:r>
            <a:r>
              <a:rPr lang="de" sz="1000" i="1">
                <a:solidFill>
                  <a:schemeClr val="dk1"/>
                </a:solidFill>
                <a:latin typeface="Helvetica Neue"/>
                <a:ea typeface="Helvetica Neue"/>
                <a:cs typeface="Helvetica Neue"/>
                <a:sym typeface="Helvetica Neue"/>
              </a:rPr>
              <a:t>(name)</a:t>
            </a:r>
            <a:r>
              <a:rPr lang="de" sz="1000">
                <a:solidFill>
                  <a:schemeClr val="dk1"/>
                </a:solidFill>
                <a:latin typeface="Helvetica Neue"/>
                <a:ea typeface="Helvetica Neue"/>
                <a:cs typeface="Helvetica Neue"/>
                <a:sym typeface="Helvetica Neue"/>
              </a:rPr>
              <a:t>, head of the center, will do training and activities in auditing and certifying GA</a:t>
            </a:r>
            <a:r>
              <a:rPr lang="de" sz="1000" baseline="30000">
                <a:solidFill>
                  <a:schemeClr val="dk1"/>
                </a:solidFill>
                <a:latin typeface="Helvetica Neue"/>
                <a:ea typeface="Helvetica Neue"/>
                <a:cs typeface="Helvetica Neue"/>
                <a:sym typeface="Helvetica Neue"/>
              </a:rPr>
              <a:t>2</a:t>
            </a:r>
            <a:r>
              <a:rPr lang="de" sz="1000">
                <a:solidFill>
                  <a:schemeClr val="dk1"/>
                </a:solidFill>
                <a:latin typeface="Helvetica Neue"/>
                <a:ea typeface="Helvetica Neue"/>
                <a:cs typeface="Helvetica Neue"/>
                <a:sym typeface="Helvetica Neue"/>
              </a:rPr>
              <a:t>LEN ACAREs and interaction with other ACAREs.</a:t>
            </a:r>
            <a:endParaRPr sz="1800">
              <a:solidFill>
                <a:schemeClr val="dk2"/>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endParaRPr sz="1000">
              <a:solidFill>
                <a:schemeClr val="dk1"/>
              </a:solidFill>
              <a:latin typeface="Helvetica Neue"/>
              <a:ea typeface="Helvetica Neue"/>
              <a:cs typeface="Helvetica Neue"/>
              <a:sym typeface="Helvetica Neue"/>
            </a:endParaRPr>
          </a:p>
        </p:txBody>
      </p:sp>
      <p:sp>
        <p:nvSpPr>
          <p:cNvPr id="314" name="Google Shape;314;p33"/>
          <p:cNvSpPr/>
          <p:nvPr/>
        </p:nvSpPr>
        <p:spPr>
          <a:xfrm>
            <a:off x="6826925" y="250998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15" name="Google Shape;315;p33"/>
          <p:cNvSpPr txBox="1"/>
          <p:nvPr/>
        </p:nvSpPr>
        <p:spPr>
          <a:xfrm>
            <a:off x="868900" y="3162800"/>
            <a:ext cx="5217900" cy="515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b="1">
                <a:solidFill>
                  <a:schemeClr val="dk1"/>
                </a:solidFill>
                <a:latin typeface="Helvetica Neue"/>
                <a:ea typeface="Helvetica Neue"/>
                <a:cs typeface="Helvetica Neue"/>
                <a:sym typeface="Helvetica Neue"/>
              </a:rPr>
              <a:t>YES</a:t>
            </a:r>
            <a:r>
              <a:rPr lang="de" sz="1000">
                <a:solidFill>
                  <a:schemeClr val="dk1"/>
                </a:solidFill>
                <a:latin typeface="Helvetica Neue"/>
                <a:ea typeface="Helvetica Neue"/>
                <a:cs typeface="Helvetica Neue"/>
                <a:sym typeface="Helvetica Neue"/>
              </a:rPr>
              <a:t>, I, </a:t>
            </a:r>
            <a:r>
              <a:rPr lang="de" sz="1000" i="1">
                <a:solidFill>
                  <a:schemeClr val="dk1"/>
                </a:solidFill>
                <a:latin typeface="Helvetica Neue"/>
                <a:ea typeface="Helvetica Neue"/>
                <a:cs typeface="Helvetica Neue"/>
                <a:sym typeface="Helvetica Neue"/>
              </a:rPr>
              <a:t>(name)</a:t>
            </a:r>
            <a:r>
              <a:rPr lang="de" sz="1000">
                <a:solidFill>
                  <a:schemeClr val="dk1"/>
                </a:solidFill>
                <a:latin typeface="Helvetica Neue"/>
                <a:ea typeface="Helvetica Neue"/>
                <a:cs typeface="Helvetica Neue"/>
                <a:sym typeface="Helvetica Neue"/>
              </a:rPr>
              <a:t>, deputy of the center, will do training and activities in auditing and certifying GA</a:t>
            </a:r>
            <a:r>
              <a:rPr lang="de" sz="1000" baseline="30000">
                <a:solidFill>
                  <a:schemeClr val="dk1"/>
                </a:solidFill>
                <a:latin typeface="Helvetica Neue"/>
                <a:ea typeface="Helvetica Neue"/>
                <a:cs typeface="Helvetica Neue"/>
                <a:sym typeface="Helvetica Neue"/>
              </a:rPr>
              <a:t>2</a:t>
            </a:r>
            <a:r>
              <a:rPr lang="de" sz="1000">
                <a:solidFill>
                  <a:schemeClr val="dk1"/>
                </a:solidFill>
                <a:latin typeface="Helvetica Neue"/>
                <a:ea typeface="Helvetica Neue"/>
                <a:cs typeface="Helvetica Neue"/>
                <a:sym typeface="Helvetica Neue"/>
              </a:rPr>
              <a:t>LEN ACAREs and interaction with other ACAREs.</a:t>
            </a:r>
            <a:endParaRPr/>
          </a:p>
        </p:txBody>
      </p:sp>
      <p:sp>
        <p:nvSpPr>
          <p:cNvPr id="316" name="Google Shape;316;p33"/>
          <p:cNvSpPr/>
          <p:nvPr/>
        </p:nvSpPr>
        <p:spPr>
          <a:xfrm>
            <a:off x="6826925" y="334818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15. “Never give up” attitude</a:t>
            </a:r>
            <a:endParaRPr sz="1600">
              <a:solidFill>
                <a:srgbClr val="1155CC"/>
              </a:solidFill>
              <a:latin typeface="Helvetica Neue"/>
              <a:ea typeface="Helvetica Neue"/>
              <a:cs typeface="Helvetica Neue"/>
              <a:sym typeface="Helvetica Neue"/>
            </a:endParaRPr>
          </a:p>
        </p:txBody>
      </p:sp>
      <p:sp>
        <p:nvSpPr>
          <p:cNvPr id="322" name="Google Shape;322;p34"/>
          <p:cNvSpPr txBox="1">
            <a:spLocks noGrp="1"/>
          </p:cNvSpPr>
          <p:nvPr>
            <p:ph type="body" idx="1"/>
          </p:nvPr>
        </p:nvSpPr>
        <p:spPr>
          <a:xfrm>
            <a:off x="723175" y="858300"/>
            <a:ext cx="6718200" cy="1075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Staff needs to exhibit high motivation to help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patients and show understanding that they may be the last resort of patients. Staff needs to convey to patients, that they are in good care and that the center will help them, however hard this may be.</a:t>
            </a:r>
            <a:endParaRPr>
              <a:latin typeface="Helvetica Neue"/>
              <a:ea typeface="Helvetica Neue"/>
              <a:cs typeface="Helvetica Neue"/>
              <a:sym typeface="Helvetica Neue"/>
            </a:endParaRPr>
          </a:p>
        </p:txBody>
      </p:sp>
      <p:sp>
        <p:nvSpPr>
          <p:cNvPr id="323" name="Google Shape;323;p34"/>
          <p:cNvSpPr/>
          <p:nvPr/>
        </p:nvSpPr>
        <p:spPr>
          <a:xfrm>
            <a:off x="7517575" y="29707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24" name="Google Shape;324;p34"/>
          <p:cNvSpPr txBox="1"/>
          <p:nvPr/>
        </p:nvSpPr>
        <p:spPr>
          <a:xfrm>
            <a:off x="5929325" y="2814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25" name="Google Shape;325;p34"/>
          <p:cNvSpPr/>
          <p:nvPr/>
        </p:nvSpPr>
        <p:spPr>
          <a:xfrm>
            <a:off x="6502150" y="29707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26" name="Google Shape;326;p34"/>
          <p:cNvSpPr txBox="1"/>
          <p:nvPr/>
        </p:nvSpPr>
        <p:spPr>
          <a:xfrm>
            <a:off x="6998300" y="2814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27" name="Google Shape;327;p34"/>
          <p:cNvSpPr txBox="1"/>
          <p:nvPr/>
        </p:nvSpPr>
        <p:spPr>
          <a:xfrm>
            <a:off x="3943925" y="2814025"/>
            <a:ext cx="1501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Never give up attitude</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sz="1800" b="1">
                <a:solidFill>
                  <a:srgbClr val="1155CC"/>
                </a:solidFill>
                <a:highlight>
                  <a:schemeClr val="lt2"/>
                </a:highlight>
                <a:latin typeface="Calibri"/>
                <a:ea typeface="Calibri"/>
                <a:cs typeface="Calibri"/>
                <a:sym typeface="Calibri"/>
              </a:rPr>
              <a:t>Management</a:t>
            </a:r>
            <a:endParaRPr sz="1800">
              <a:solidFill>
                <a:srgbClr val="1155CC"/>
              </a:solidFill>
              <a:highlight>
                <a:schemeClr val="lt2"/>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ct val="61111"/>
              <a:buNone/>
            </a:pPr>
            <a:r>
              <a:rPr lang="de" sz="1620">
                <a:solidFill>
                  <a:srgbClr val="1155CC"/>
                </a:solidFill>
                <a:latin typeface="Helvetica Neue"/>
                <a:ea typeface="Helvetica Neue"/>
                <a:cs typeface="Helvetica Neue"/>
                <a:sym typeface="Helvetica Neue"/>
              </a:rPr>
              <a:t>16. Knowledge of and adherence to the WAO/EAACI hereditary angioedema guideline and the</a:t>
            </a:r>
            <a:endParaRPr sz="1620">
              <a:solidFill>
                <a:srgbClr val="1155CC"/>
              </a:solidFill>
              <a:latin typeface="Helvetica Neue"/>
              <a:ea typeface="Helvetica Neue"/>
              <a:cs typeface="Helvetica Neue"/>
              <a:sym typeface="Helvetica Neue"/>
            </a:endParaRPr>
          </a:p>
          <a:p>
            <a:pPr marL="0" lvl="0" indent="0" algn="l" rtl="0">
              <a:spcBef>
                <a:spcPts val="0"/>
              </a:spcBef>
              <a:spcAft>
                <a:spcPts val="0"/>
              </a:spcAft>
              <a:buSzPct val="61111"/>
              <a:buNone/>
            </a:pPr>
            <a:r>
              <a:rPr lang="de" sz="1620">
                <a:solidFill>
                  <a:srgbClr val="1155CC"/>
                </a:solidFill>
                <a:latin typeface="Helvetica Neue"/>
                <a:ea typeface="Helvetica Neue"/>
                <a:cs typeface="Helvetica Neue"/>
                <a:sym typeface="Helvetica Neue"/>
              </a:rPr>
              <a:t>      EAACI/GA</a:t>
            </a:r>
            <a:r>
              <a:rPr lang="de" sz="1620" baseline="30000">
                <a:solidFill>
                  <a:srgbClr val="1155CC"/>
                </a:solidFill>
                <a:latin typeface="Helvetica Neue"/>
                <a:ea typeface="Helvetica Neue"/>
                <a:cs typeface="Helvetica Neue"/>
                <a:sym typeface="Helvetica Neue"/>
              </a:rPr>
              <a:t>2</a:t>
            </a:r>
            <a:r>
              <a:rPr lang="de" sz="1620">
                <a:solidFill>
                  <a:srgbClr val="1155CC"/>
                </a:solidFill>
                <a:latin typeface="Helvetica Neue"/>
                <a:ea typeface="Helvetica Neue"/>
                <a:cs typeface="Helvetica Neue"/>
                <a:sym typeface="Helvetica Neue"/>
              </a:rPr>
              <a:t>LEN /EDF/WAO urticaria guideline</a:t>
            </a:r>
            <a:endParaRPr sz="1620">
              <a:solidFill>
                <a:srgbClr val="1155CC"/>
              </a:solidFill>
              <a:latin typeface="Helvetica Neue"/>
              <a:ea typeface="Helvetica Neue"/>
              <a:cs typeface="Helvetica Neue"/>
              <a:sym typeface="Helvetica Neue"/>
            </a:endParaRPr>
          </a:p>
        </p:txBody>
      </p:sp>
      <p:sp>
        <p:nvSpPr>
          <p:cNvPr id="338" name="Google Shape;338;p36"/>
          <p:cNvSpPr txBox="1">
            <a:spLocks noGrp="1"/>
          </p:cNvSpPr>
          <p:nvPr>
            <p:ph type="body" idx="1"/>
          </p:nvPr>
        </p:nvSpPr>
        <p:spPr>
          <a:xfrm>
            <a:off x="689325" y="991350"/>
            <a:ext cx="7014600" cy="633900"/>
          </a:xfrm>
          <a:prstGeom prst="rect">
            <a:avLst/>
          </a:prstGeom>
        </p:spPr>
        <p:txBody>
          <a:bodyPr spcFirstLastPara="1" wrap="square" lIns="91425" tIns="91425" rIns="91425" bIns="91425" anchor="t" anchorCtr="0">
            <a:noAutofit/>
          </a:bodyPr>
          <a:lstStyle/>
          <a:p>
            <a:pPr marL="0" lvl="0" indent="0" algn="l" rtl="0">
              <a:lnSpc>
                <a:spcPct val="95000"/>
              </a:lnSpc>
              <a:spcBef>
                <a:spcPts val="600"/>
              </a:spcBef>
              <a:spcAft>
                <a:spcPts val="1200"/>
              </a:spcAft>
              <a:buSzPts val="1018"/>
              <a:buNone/>
            </a:pPr>
            <a:r>
              <a:rPr lang="de" sz="1000">
                <a:solidFill>
                  <a:srgbClr val="000000"/>
                </a:solidFill>
                <a:latin typeface="Helvetica Neue"/>
                <a:ea typeface="Helvetica Neue"/>
                <a:cs typeface="Helvetica Neue"/>
                <a:sym typeface="Helvetica Neue"/>
              </a:rPr>
              <a:t>All center staff members need to know the current versions of these international guidelines and their corresponding national guidelines, if available. Center approach to angioedema needs to be based on guideline recommendations. </a:t>
            </a:r>
            <a:endParaRPr sz="1000">
              <a:solidFill>
                <a:srgbClr val="000000"/>
              </a:solidFill>
              <a:latin typeface="Helvetica Neue"/>
              <a:ea typeface="Helvetica Neue"/>
              <a:cs typeface="Helvetica Neue"/>
              <a:sym typeface="Helvetica Neue"/>
            </a:endParaRPr>
          </a:p>
        </p:txBody>
      </p:sp>
      <p:sp>
        <p:nvSpPr>
          <p:cNvPr id="339" name="Google Shape;339;p36"/>
          <p:cNvSpPr txBox="1"/>
          <p:nvPr/>
        </p:nvSpPr>
        <p:spPr>
          <a:xfrm>
            <a:off x="689325" y="1549050"/>
            <a:ext cx="4937700" cy="1662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Deliverables</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dk1"/>
                </a:solidFill>
                <a:latin typeface="Helvetica Neue"/>
                <a:ea typeface="Helvetica Neue"/>
                <a:cs typeface="Helvetica Neue"/>
                <a:sym typeface="Helvetica Neue"/>
              </a:rPr>
              <a:t>Is WAO/EAACI guideline for hereditary angioedema and EAACI/GA2LEN/EDF/WAO guideline for urticarial are present (paper / electronic version</a:t>
            </a:r>
            <a:r>
              <a:rPr lang="de" sz="1000" baseline="30000">
                <a:solidFill>
                  <a:schemeClr val="dk1"/>
                </a:solidFill>
                <a:latin typeface="Helvetica Neue"/>
                <a:ea typeface="Helvetica Neue"/>
                <a:cs typeface="Helvetica Neue"/>
                <a:sym typeface="Helvetica Neue"/>
              </a:rPr>
              <a:t>1</a:t>
            </a:r>
            <a:r>
              <a:rPr lang="de" sz="1000">
                <a:solidFill>
                  <a:schemeClr val="dk1"/>
                </a:solidFill>
                <a:latin typeface="Helvetica Neue"/>
                <a:ea typeface="Helvetica Neue"/>
                <a:cs typeface="Helvetica Neue"/>
                <a:sym typeface="Helvetica Neue"/>
              </a:rPr>
              <a:t>)? </a:t>
            </a:r>
            <a:endParaRPr sz="10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dk1"/>
                </a:solidFill>
                <a:latin typeface="Helvetica Neue"/>
                <a:ea typeface="Helvetica Neue"/>
                <a:cs typeface="Helvetica Neue"/>
                <a:sym typeface="Helvetica Neue"/>
              </a:rPr>
              <a:t>Can the center staff answer questions on guideline recommendations?</a:t>
            </a:r>
            <a:endParaRPr sz="100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r>
              <a:rPr lang="de" sz="1000">
                <a:solidFill>
                  <a:schemeClr val="dk1"/>
                </a:solidFill>
                <a:latin typeface="Helvetica Neue"/>
                <a:ea typeface="Helvetica Neue"/>
                <a:cs typeface="Helvetica Neue"/>
                <a:sym typeface="Helvetica Neue"/>
              </a:rPr>
              <a:t>Can center physicians show, by use of a patient file, that management decision are based on guideline recommendations?</a:t>
            </a:r>
            <a:endParaRPr>
              <a:latin typeface="Helvetica Neue"/>
              <a:ea typeface="Helvetica Neue"/>
              <a:cs typeface="Helvetica Neue"/>
              <a:sym typeface="Helvetica Neue"/>
            </a:endParaRPr>
          </a:p>
        </p:txBody>
      </p:sp>
      <p:sp>
        <p:nvSpPr>
          <p:cNvPr id="340" name="Google Shape;340;p36"/>
          <p:cNvSpPr txBox="1"/>
          <p:nvPr/>
        </p:nvSpPr>
        <p:spPr>
          <a:xfrm>
            <a:off x="1283625" y="4467500"/>
            <a:ext cx="38826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latin typeface="Helvetica Neue"/>
                <a:ea typeface="Helvetica Neue"/>
                <a:cs typeface="Helvetica Neue"/>
                <a:sym typeface="Helvetica Neue"/>
              </a:rPr>
              <a:t>Please provide a photo from a patient file that exemplifies that patient management is based on guideline recommendations.</a:t>
            </a:r>
            <a:endParaRPr sz="1000">
              <a:latin typeface="Helvetica Neue"/>
              <a:ea typeface="Helvetica Neue"/>
              <a:cs typeface="Helvetica Neue"/>
              <a:sym typeface="Helvetica Neue"/>
            </a:endParaRPr>
          </a:p>
        </p:txBody>
      </p:sp>
      <p:sp>
        <p:nvSpPr>
          <p:cNvPr id="341" name="Google Shape;341;p36"/>
          <p:cNvSpPr/>
          <p:nvPr/>
        </p:nvSpPr>
        <p:spPr>
          <a:xfrm>
            <a:off x="7898575" y="201431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42" name="Google Shape;342;p36"/>
          <p:cNvSpPr txBox="1"/>
          <p:nvPr/>
        </p:nvSpPr>
        <p:spPr>
          <a:xfrm>
            <a:off x="63103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43" name="Google Shape;343;p36"/>
          <p:cNvSpPr/>
          <p:nvPr/>
        </p:nvSpPr>
        <p:spPr>
          <a:xfrm>
            <a:off x="6883150" y="201431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44" name="Google Shape;344;p36"/>
          <p:cNvSpPr txBox="1"/>
          <p:nvPr/>
        </p:nvSpPr>
        <p:spPr>
          <a:xfrm>
            <a:off x="73793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45" name="Google Shape;345;p36"/>
          <p:cNvSpPr/>
          <p:nvPr/>
        </p:nvSpPr>
        <p:spPr>
          <a:xfrm>
            <a:off x="7898575" y="247151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46" name="Google Shape;346;p36"/>
          <p:cNvSpPr txBox="1"/>
          <p:nvPr/>
        </p:nvSpPr>
        <p:spPr>
          <a:xfrm>
            <a:off x="6310325" y="22806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47" name="Google Shape;347;p36"/>
          <p:cNvSpPr/>
          <p:nvPr/>
        </p:nvSpPr>
        <p:spPr>
          <a:xfrm>
            <a:off x="6883150" y="247151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48" name="Google Shape;348;p36"/>
          <p:cNvSpPr txBox="1"/>
          <p:nvPr/>
        </p:nvSpPr>
        <p:spPr>
          <a:xfrm>
            <a:off x="7379300" y="22806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49" name="Google Shape;349;p36"/>
          <p:cNvSpPr/>
          <p:nvPr/>
        </p:nvSpPr>
        <p:spPr>
          <a:xfrm>
            <a:off x="7898575" y="292871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50" name="Google Shape;350;p36"/>
          <p:cNvSpPr txBox="1"/>
          <p:nvPr/>
        </p:nvSpPr>
        <p:spPr>
          <a:xfrm>
            <a:off x="6310325" y="2737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51" name="Google Shape;351;p36"/>
          <p:cNvSpPr/>
          <p:nvPr/>
        </p:nvSpPr>
        <p:spPr>
          <a:xfrm>
            <a:off x="6883150" y="292871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52" name="Google Shape;352;p36"/>
          <p:cNvSpPr txBox="1"/>
          <p:nvPr/>
        </p:nvSpPr>
        <p:spPr>
          <a:xfrm>
            <a:off x="7379300" y="2737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353" name="Google Shape;353;p36"/>
          <p:cNvPicPr preferRelativeResize="0"/>
          <p:nvPr/>
        </p:nvPicPr>
        <p:blipFill>
          <a:blip r:embed="rId3">
            <a:alphaModFix/>
          </a:blip>
          <a:stretch>
            <a:fillRect/>
          </a:stretch>
        </p:blipFill>
        <p:spPr>
          <a:xfrm>
            <a:off x="5324750" y="3297800"/>
            <a:ext cx="2490342" cy="16623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de" sz="1600">
                <a:solidFill>
                  <a:srgbClr val="1155CC"/>
                </a:solidFill>
                <a:latin typeface="Helvetica Neue"/>
                <a:ea typeface="Helvetica Neue"/>
                <a:cs typeface="Helvetica Neue"/>
                <a:sym typeface="Helvetica Neue"/>
              </a:rPr>
              <a:t>17. Knowledge and use of current nomenclature and classification of angioedema</a:t>
            </a:r>
            <a:r>
              <a:rPr lang="de" sz="1000">
                <a:latin typeface="Calibri"/>
                <a:ea typeface="Calibri"/>
                <a:cs typeface="Calibri"/>
                <a:sym typeface="Calibri"/>
              </a:rPr>
              <a:t> </a:t>
            </a:r>
            <a:endParaRPr sz="1600">
              <a:solidFill>
                <a:srgbClr val="1155CC"/>
              </a:solidFill>
              <a:latin typeface="Helvetica Neue"/>
              <a:ea typeface="Helvetica Neue"/>
              <a:cs typeface="Helvetica Neue"/>
              <a:sym typeface="Helvetica Neue"/>
            </a:endParaRPr>
          </a:p>
          <a:p>
            <a:pPr marL="0" lvl="0" indent="0" algn="l" rtl="0">
              <a:spcBef>
                <a:spcPts val="0"/>
              </a:spcBef>
              <a:spcAft>
                <a:spcPts val="0"/>
              </a:spcAft>
              <a:buSzPts val="990"/>
              <a:buNone/>
            </a:pPr>
            <a:endParaRPr sz="1600">
              <a:solidFill>
                <a:srgbClr val="1155CC"/>
              </a:solidFill>
              <a:latin typeface="Helvetica Neue"/>
              <a:ea typeface="Helvetica Neue"/>
              <a:cs typeface="Helvetica Neue"/>
              <a:sym typeface="Helvetica Neue"/>
            </a:endParaRPr>
          </a:p>
        </p:txBody>
      </p:sp>
      <p:sp>
        <p:nvSpPr>
          <p:cNvPr id="359" name="Google Shape;359;p37"/>
          <p:cNvSpPr txBox="1"/>
          <p:nvPr/>
        </p:nvSpPr>
        <p:spPr>
          <a:xfrm>
            <a:off x="720325" y="1342525"/>
            <a:ext cx="449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 you have evidence that staff uses current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nomenclature and classification, e.g. by interview and/or patient file review?</a:t>
            </a:r>
            <a:endParaRPr>
              <a:latin typeface="Helvetica Neue"/>
              <a:ea typeface="Helvetica Neue"/>
              <a:cs typeface="Helvetica Neue"/>
              <a:sym typeface="Helvetica Neue"/>
            </a:endParaRPr>
          </a:p>
        </p:txBody>
      </p:sp>
      <p:sp>
        <p:nvSpPr>
          <p:cNvPr id="360" name="Google Shape;360;p37"/>
          <p:cNvSpPr txBox="1"/>
          <p:nvPr/>
        </p:nvSpPr>
        <p:spPr>
          <a:xfrm>
            <a:off x="1071000" y="4414625"/>
            <a:ext cx="35010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solidFill>
                  <a:schemeClr val="dk1"/>
                </a:solidFill>
                <a:latin typeface="Helvetica Neue"/>
                <a:ea typeface="Helvetica Neue"/>
                <a:cs typeface="Helvetica Neue"/>
                <a:sym typeface="Helvetica Neue"/>
              </a:rPr>
              <a:t>Please provide a photo of a patient file which shows </a:t>
            </a:r>
            <a:endParaRPr sz="1000">
              <a:solidFill>
                <a:schemeClr val="dk1"/>
              </a:solidFill>
              <a:latin typeface="Helvetica Neue"/>
              <a:ea typeface="Helvetica Neue"/>
              <a:cs typeface="Helvetica Neue"/>
              <a:sym typeface="Helvetica Neue"/>
            </a:endParaRPr>
          </a:p>
          <a:p>
            <a:pPr marL="0" lvl="0" indent="0" algn="r" rtl="0">
              <a:spcBef>
                <a:spcPts val="0"/>
              </a:spcBef>
              <a:spcAft>
                <a:spcPts val="0"/>
              </a:spcAft>
              <a:buNone/>
            </a:pPr>
            <a:r>
              <a:rPr lang="de" sz="1000">
                <a:solidFill>
                  <a:schemeClr val="dk1"/>
                </a:solidFill>
                <a:latin typeface="Helvetica Neue"/>
                <a:ea typeface="Helvetica Neue"/>
                <a:cs typeface="Helvetica Neue"/>
                <a:sym typeface="Helvetica Neue"/>
              </a:rPr>
              <a:t>the diagnosis of the patient.</a:t>
            </a:r>
            <a:endParaRPr sz="1000">
              <a:solidFill>
                <a:schemeClr val="dk1"/>
              </a:solidFill>
              <a:latin typeface="Helvetica Neue"/>
              <a:ea typeface="Helvetica Neue"/>
              <a:cs typeface="Helvetica Neue"/>
              <a:sym typeface="Helvetica Neue"/>
            </a:endParaRPr>
          </a:p>
        </p:txBody>
      </p:sp>
      <p:sp>
        <p:nvSpPr>
          <p:cNvPr id="361" name="Google Shape;361;p37"/>
          <p:cNvSpPr/>
          <p:nvPr/>
        </p:nvSpPr>
        <p:spPr>
          <a:xfrm>
            <a:off x="75175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62" name="Google Shape;362;p37"/>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63" name="Google Shape;363;p37"/>
          <p:cNvSpPr/>
          <p:nvPr/>
        </p:nvSpPr>
        <p:spPr>
          <a:xfrm>
            <a:off x="65021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64" name="Google Shape;364;p37"/>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65" name="Google Shape;365;p37"/>
          <p:cNvSpPr txBox="1"/>
          <p:nvPr/>
        </p:nvSpPr>
        <p:spPr>
          <a:xfrm>
            <a:off x="641325" y="823250"/>
            <a:ext cx="6843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Center staff needs to know and use the current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classification and nomenclature. </a:t>
            </a:r>
            <a:endParaRPr>
              <a:latin typeface="Helvetica Neue"/>
              <a:ea typeface="Helvetica Neue"/>
              <a:cs typeface="Helvetica Neue"/>
              <a:sym typeface="Helvetica Neue"/>
            </a:endParaRPr>
          </a:p>
        </p:txBody>
      </p:sp>
      <p:pic>
        <p:nvPicPr>
          <p:cNvPr id="366" name="Google Shape;366;p37"/>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18. Knowledge and use of guided history taking/anamnesis </a:t>
            </a:r>
            <a:endParaRPr sz="1600">
              <a:solidFill>
                <a:srgbClr val="1155CC"/>
              </a:solidFill>
              <a:latin typeface="Helvetica Neue"/>
              <a:ea typeface="Helvetica Neue"/>
              <a:cs typeface="Helvetica Neue"/>
              <a:sym typeface="Helvetica Neue"/>
            </a:endParaRPr>
          </a:p>
        </p:txBody>
      </p:sp>
      <p:sp>
        <p:nvSpPr>
          <p:cNvPr id="372" name="Google Shape;372;p38"/>
          <p:cNvSpPr txBox="1">
            <a:spLocks noGrp="1"/>
          </p:cNvSpPr>
          <p:nvPr>
            <p:ph type="body" idx="1"/>
          </p:nvPr>
        </p:nvSpPr>
        <p:spPr>
          <a:xfrm>
            <a:off x="643350" y="766250"/>
            <a:ext cx="5549400" cy="4074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Structured history taking by center physicians is essential and a checklist can facilitate this.</a:t>
            </a:r>
            <a:endParaRPr>
              <a:latin typeface="Helvetica Neue"/>
              <a:ea typeface="Helvetica Neue"/>
              <a:cs typeface="Helvetica Neue"/>
              <a:sym typeface="Helvetica Neue"/>
            </a:endParaRPr>
          </a:p>
        </p:txBody>
      </p:sp>
      <p:sp>
        <p:nvSpPr>
          <p:cNvPr id="373" name="Google Shape;373;p38"/>
          <p:cNvSpPr txBox="1"/>
          <p:nvPr/>
        </p:nvSpPr>
        <p:spPr>
          <a:xfrm>
            <a:off x="719575" y="1400200"/>
            <a:ext cx="3955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 you have a checklist for history? (Needs to be present and used as evidenced by interview or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patient file review.)</a:t>
            </a:r>
            <a:endParaRPr>
              <a:latin typeface="Helvetica Neue"/>
              <a:ea typeface="Helvetica Neue"/>
              <a:cs typeface="Helvetica Neue"/>
              <a:sym typeface="Helvetica Neue"/>
            </a:endParaRPr>
          </a:p>
        </p:txBody>
      </p:sp>
      <p:sp>
        <p:nvSpPr>
          <p:cNvPr id="374" name="Google Shape;374;p38"/>
          <p:cNvSpPr txBox="1"/>
          <p:nvPr/>
        </p:nvSpPr>
        <p:spPr>
          <a:xfrm>
            <a:off x="616375" y="4399525"/>
            <a:ext cx="39558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solidFill>
                  <a:schemeClr val="dk1"/>
                </a:solidFill>
                <a:latin typeface="Helvetica Neue"/>
                <a:ea typeface="Helvetica Neue"/>
                <a:cs typeface="Helvetica Neue"/>
                <a:sym typeface="Helvetica Neue"/>
              </a:rPr>
              <a:t>Please provide a photo of your checklist for history taking in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patients or provide the checklist itself.</a:t>
            </a:r>
            <a:endParaRPr sz="1000">
              <a:solidFill>
                <a:schemeClr val="dk1"/>
              </a:solidFill>
              <a:latin typeface="Helvetica Neue"/>
              <a:ea typeface="Helvetica Neue"/>
              <a:cs typeface="Helvetica Neue"/>
              <a:sym typeface="Helvetica Neue"/>
            </a:endParaRPr>
          </a:p>
        </p:txBody>
      </p:sp>
      <p:sp>
        <p:nvSpPr>
          <p:cNvPr id="375" name="Google Shape;375;p38"/>
          <p:cNvSpPr/>
          <p:nvPr/>
        </p:nvSpPr>
        <p:spPr>
          <a:xfrm>
            <a:off x="7060375"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8"/>
          <p:cNvSpPr txBox="1"/>
          <p:nvPr/>
        </p:nvSpPr>
        <p:spPr>
          <a:xfrm>
            <a:off x="54721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77" name="Google Shape;377;p38"/>
          <p:cNvSpPr/>
          <p:nvPr/>
        </p:nvSpPr>
        <p:spPr>
          <a:xfrm>
            <a:off x="6044950"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78" name="Google Shape;378;p38"/>
          <p:cNvSpPr txBox="1"/>
          <p:nvPr/>
        </p:nvSpPr>
        <p:spPr>
          <a:xfrm>
            <a:off x="65411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379" name="Google Shape;379;p38"/>
          <p:cNvPicPr preferRelativeResize="0"/>
          <p:nvPr/>
        </p:nvPicPr>
        <p:blipFill>
          <a:blip r:embed="rId3">
            <a:alphaModFix/>
          </a:blip>
          <a:stretch>
            <a:fillRect/>
          </a:stretch>
        </p:blipFill>
        <p:spPr>
          <a:xfrm>
            <a:off x="4631250" y="2350950"/>
            <a:ext cx="3829654" cy="25562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9"/>
          <p:cNvSpPr txBox="1">
            <a:spLocks noGrp="1"/>
          </p:cNvSpPr>
          <p:nvPr>
            <p:ph type="title"/>
          </p:nvPr>
        </p:nvSpPr>
        <p:spPr>
          <a:xfrm>
            <a:off x="311700" y="445025"/>
            <a:ext cx="8520600" cy="48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777">
                <a:solidFill>
                  <a:srgbClr val="1155CC"/>
                </a:solidFill>
                <a:latin typeface="Helvetica Neue"/>
                <a:ea typeface="Helvetica Neue"/>
                <a:cs typeface="Helvetica Neue"/>
                <a:sym typeface="Helvetica Neue"/>
              </a:rPr>
              <a:t>19. Knowledge and use of differential diagnostic algorithm</a:t>
            </a:r>
            <a:endParaRPr sz="1777">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a:solidFill>
                <a:srgbClr val="1155CC"/>
              </a:solidFill>
              <a:latin typeface="Helvetica Neue"/>
              <a:ea typeface="Helvetica Neue"/>
              <a:cs typeface="Helvetica Neue"/>
              <a:sym typeface="Helvetica Neue"/>
            </a:endParaRPr>
          </a:p>
        </p:txBody>
      </p:sp>
      <p:sp>
        <p:nvSpPr>
          <p:cNvPr id="385" name="Google Shape;385;p39"/>
          <p:cNvSpPr txBox="1">
            <a:spLocks noGrp="1"/>
          </p:cNvSpPr>
          <p:nvPr>
            <p:ph type="body" idx="1"/>
          </p:nvPr>
        </p:nvSpPr>
        <p:spPr>
          <a:xfrm>
            <a:off x="721375" y="776225"/>
            <a:ext cx="6642600" cy="604500"/>
          </a:xfrm>
          <a:prstGeom prst="rect">
            <a:avLst/>
          </a:prstGeom>
        </p:spPr>
        <p:txBody>
          <a:bodyPr spcFirstLastPara="1" wrap="square" lIns="91425" tIns="91425" rIns="91425" bIns="91425" anchor="t" anchorCtr="0">
            <a:normAutofit fontScale="70000" lnSpcReduction="20000"/>
          </a:bodyPr>
          <a:lstStyle/>
          <a:p>
            <a:pPr marL="0" lvl="0" indent="0" algn="l" rtl="0">
              <a:spcBef>
                <a:spcPts val="600"/>
              </a:spcBef>
              <a:spcAft>
                <a:spcPts val="1200"/>
              </a:spcAft>
              <a:buNone/>
            </a:pPr>
            <a:r>
              <a:rPr lang="de" sz="1000">
                <a:solidFill>
                  <a:srgbClr val="000000"/>
                </a:solidFill>
                <a:latin typeface="Helvetica Neue"/>
                <a:ea typeface="Helvetica Neue"/>
                <a:cs typeface="Helvetica Neue"/>
                <a:sym typeface="Helvetica Neue"/>
              </a:rPr>
              <a:t>Center physicians need to be aware of the differential diagnoses of </a:t>
            </a:r>
            <a:r>
              <a:rPr lang="de" sz="1000">
                <a:solidFill>
                  <a:schemeClr val="dk1"/>
                </a:solidFill>
                <a:latin typeface="Helvetica Neue"/>
                <a:ea typeface="Helvetica Neue"/>
                <a:cs typeface="Helvetica Neue"/>
                <a:sym typeface="Helvetica Neue"/>
              </a:rPr>
              <a:t>angioedema</a:t>
            </a:r>
            <a:r>
              <a:rPr lang="de" sz="1000">
                <a:solidFill>
                  <a:schemeClr val="dk1"/>
                </a:solidFill>
                <a:latin typeface="Calibri"/>
                <a:ea typeface="Calibri"/>
                <a:cs typeface="Calibri"/>
                <a:sym typeface="Calibri"/>
              </a:rPr>
              <a:t> </a:t>
            </a:r>
            <a:r>
              <a:rPr lang="de" sz="1000">
                <a:solidFill>
                  <a:srgbClr val="000000"/>
                </a:solidFill>
                <a:latin typeface="Helvetica Neue"/>
                <a:ea typeface="Helvetica Neue"/>
                <a:cs typeface="Helvetica Neue"/>
                <a:sym typeface="Helvetica Neue"/>
              </a:rPr>
              <a:t>and know how not to miss them. The guideline algorithm can help with this.</a:t>
            </a:r>
            <a:endParaRPr>
              <a:latin typeface="Helvetica Neue"/>
              <a:ea typeface="Helvetica Neue"/>
              <a:cs typeface="Helvetica Neue"/>
              <a:sym typeface="Helvetica Neue"/>
            </a:endParaRPr>
          </a:p>
        </p:txBody>
      </p:sp>
      <p:sp>
        <p:nvSpPr>
          <p:cNvPr id="386" name="Google Shape;386;p39"/>
          <p:cNvSpPr txBox="1"/>
          <p:nvPr/>
        </p:nvSpPr>
        <p:spPr>
          <a:xfrm>
            <a:off x="804475" y="1440925"/>
            <a:ext cx="36063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 you be aware and use differential diagnostic algorithm?</a:t>
            </a:r>
            <a:endParaRPr sz="1000" baseline="30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(Needs to be present and used as evidenced by interview or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patient file review.)</a:t>
            </a:r>
            <a:endParaRPr>
              <a:latin typeface="Helvetica Neue"/>
              <a:ea typeface="Helvetica Neue"/>
              <a:cs typeface="Helvetica Neue"/>
              <a:sym typeface="Helvetica Neue"/>
            </a:endParaRPr>
          </a:p>
        </p:txBody>
      </p:sp>
      <p:sp>
        <p:nvSpPr>
          <p:cNvPr id="387" name="Google Shape;387;p39"/>
          <p:cNvSpPr/>
          <p:nvPr/>
        </p:nvSpPr>
        <p:spPr>
          <a:xfrm>
            <a:off x="70603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88" name="Google Shape;388;p39"/>
          <p:cNvSpPr txBox="1"/>
          <p:nvPr/>
        </p:nvSpPr>
        <p:spPr>
          <a:xfrm>
            <a:off x="54721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89" name="Google Shape;389;p39"/>
          <p:cNvSpPr/>
          <p:nvPr/>
        </p:nvSpPr>
        <p:spPr>
          <a:xfrm>
            <a:off x="60449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90" name="Google Shape;390;p39"/>
          <p:cNvSpPr txBox="1"/>
          <p:nvPr/>
        </p:nvSpPr>
        <p:spPr>
          <a:xfrm>
            <a:off x="65411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0"/>
          <p:cNvSpPr txBox="1">
            <a:spLocks noGrp="1"/>
          </p:cNvSpPr>
          <p:nvPr>
            <p:ph type="title"/>
          </p:nvPr>
        </p:nvSpPr>
        <p:spPr>
          <a:xfrm>
            <a:off x="311700" y="445025"/>
            <a:ext cx="8019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sz="1777">
                <a:solidFill>
                  <a:srgbClr val="1155CC"/>
                </a:solidFill>
                <a:latin typeface="Helvetica Neue"/>
                <a:ea typeface="Helvetica Neue"/>
                <a:cs typeface="Helvetica Neue"/>
                <a:sym typeface="Helvetica Neue"/>
              </a:rPr>
              <a:t>20. Standardized assessments and monitoring of disease activity, impact and control</a:t>
            </a:r>
            <a:endParaRPr sz="1777">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777">
                <a:solidFill>
                  <a:srgbClr val="1155CC"/>
                </a:solidFill>
                <a:latin typeface="Helvetica Neue"/>
                <a:ea typeface="Helvetica Neue"/>
                <a:cs typeface="Helvetica Neue"/>
                <a:sym typeface="Helvetica Neue"/>
              </a:rPr>
              <a:t>      of disease</a:t>
            </a:r>
            <a:endParaRPr sz="1777">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a:solidFill>
                <a:srgbClr val="1155CC"/>
              </a:solidFill>
              <a:latin typeface="Helvetica Neue"/>
              <a:ea typeface="Helvetica Neue"/>
              <a:cs typeface="Helvetica Neue"/>
              <a:sym typeface="Helvetica Neue"/>
            </a:endParaRPr>
          </a:p>
        </p:txBody>
      </p:sp>
      <p:sp>
        <p:nvSpPr>
          <p:cNvPr id="396" name="Google Shape;396;p40"/>
          <p:cNvSpPr txBox="1">
            <a:spLocks noGrp="1"/>
          </p:cNvSpPr>
          <p:nvPr>
            <p:ph type="body" idx="1"/>
          </p:nvPr>
        </p:nvSpPr>
        <p:spPr>
          <a:xfrm>
            <a:off x="658525" y="1019925"/>
            <a:ext cx="7559100" cy="572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The use of patient-reported outcome (PROM) measures for assessing disease activity, impact and control allows for standardized measurements and monitoring of patients can help to optimize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management.</a:t>
            </a:r>
            <a:endParaRPr>
              <a:latin typeface="Helvetica Neue"/>
              <a:ea typeface="Helvetica Neue"/>
              <a:cs typeface="Helvetica Neue"/>
              <a:sym typeface="Helvetica Neue"/>
            </a:endParaRPr>
          </a:p>
        </p:txBody>
      </p:sp>
      <p:sp>
        <p:nvSpPr>
          <p:cNvPr id="397" name="Google Shape;397;p40"/>
          <p:cNvSpPr/>
          <p:nvPr/>
        </p:nvSpPr>
        <p:spPr>
          <a:xfrm>
            <a:off x="6420575" y="187338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98" name="Google Shape;398;p40"/>
          <p:cNvSpPr txBox="1"/>
          <p:nvPr/>
        </p:nvSpPr>
        <p:spPr>
          <a:xfrm>
            <a:off x="4832325" y="17166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99" name="Google Shape;399;p40"/>
          <p:cNvSpPr/>
          <p:nvPr/>
        </p:nvSpPr>
        <p:spPr>
          <a:xfrm>
            <a:off x="5405150" y="187338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00" name="Google Shape;400;p40"/>
          <p:cNvSpPr txBox="1"/>
          <p:nvPr/>
        </p:nvSpPr>
        <p:spPr>
          <a:xfrm>
            <a:off x="5901300" y="17166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401" name="Google Shape;401;p40"/>
          <p:cNvSpPr txBox="1"/>
          <p:nvPr/>
        </p:nvSpPr>
        <p:spPr>
          <a:xfrm>
            <a:off x="717525" y="1464600"/>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latin typeface="Helvetica Neue"/>
              <a:ea typeface="Helvetica Neue"/>
              <a:cs typeface="Helvetica Neue"/>
              <a:sym typeface="Helvetica Neue"/>
            </a:endParaRPr>
          </a:p>
          <a:p>
            <a:pPr marL="0" lvl="0" indent="0" algn="l" rtl="0">
              <a:spcBef>
                <a:spcPts val="0"/>
              </a:spcBef>
              <a:spcAft>
                <a:spcPts val="0"/>
              </a:spcAft>
              <a:buNone/>
            </a:pPr>
            <a:r>
              <a:rPr lang="de" sz="1000">
                <a:latin typeface="Helvetica Neue"/>
                <a:ea typeface="Helvetica Neue"/>
                <a:cs typeface="Helvetica Neue"/>
                <a:sym typeface="Helvetica Neue"/>
              </a:rPr>
              <a:t>Do you use tools to assess disease activity?</a:t>
            </a:r>
            <a:endParaRPr sz="1000">
              <a:latin typeface="Helvetica Neue"/>
              <a:ea typeface="Helvetica Neue"/>
              <a:cs typeface="Helvetica Neue"/>
              <a:sym typeface="Helvetica Neue"/>
            </a:endParaRPr>
          </a:p>
        </p:txBody>
      </p:sp>
      <p:graphicFrame>
        <p:nvGraphicFramePr>
          <p:cNvPr id="402" name="Google Shape;402;p40"/>
          <p:cNvGraphicFramePr/>
          <p:nvPr/>
        </p:nvGraphicFramePr>
        <p:xfrm>
          <a:off x="818575" y="2187300"/>
          <a:ext cx="7239600" cy="2636340"/>
        </p:xfrm>
        <a:graphic>
          <a:graphicData uri="http://schemas.openxmlformats.org/drawingml/2006/table">
            <a:tbl>
              <a:tblPr>
                <a:noFill/>
                <a:tableStyleId>{FEAD5D85-EA3B-46CE-9919-19E79CA5B74A}</a:tableStyleId>
              </a:tblPr>
              <a:tblGrid>
                <a:gridCol w="3619800">
                  <a:extLst>
                    <a:ext uri="{9D8B030D-6E8A-4147-A177-3AD203B41FA5}">
                      <a16:colId xmlns:a16="http://schemas.microsoft.com/office/drawing/2014/main" val="20000"/>
                    </a:ext>
                  </a:extLst>
                </a:gridCol>
                <a:gridCol w="3619800">
                  <a:extLst>
                    <a:ext uri="{9D8B030D-6E8A-4147-A177-3AD203B41FA5}">
                      <a16:colId xmlns:a16="http://schemas.microsoft.com/office/drawing/2014/main" val="20001"/>
                    </a:ext>
                  </a:extLst>
                </a:gridCol>
              </a:tblGrid>
              <a:tr h="587325">
                <a:tc gridSpan="2">
                  <a:txBody>
                    <a:bodyPr/>
                    <a:lstStyle/>
                    <a:p>
                      <a:pPr marL="0" lvl="0" indent="0" algn="ctr" rtl="0">
                        <a:spcBef>
                          <a:spcPts val="0"/>
                        </a:spcBef>
                        <a:spcAft>
                          <a:spcPts val="0"/>
                        </a:spcAft>
                        <a:buNone/>
                      </a:pPr>
                      <a:r>
                        <a:rPr lang="de" sz="1000">
                          <a:solidFill>
                            <a:schemeClr val="dk1"/>
                          </a:solidFill>
                          <a:latin typeface="Helvetica Neue"/>
                          <a:ea typeface="Helvetica Neue"/>
                          <a:cs typeface="Helvetica Neue"/>
                          <a:sym typeface="Helvetica Neue"/>
                        </a:rPr>
                        <a:t>Please provide the name of the PROMs you use for angioedema and how often you use them.</a:t>
                      </a:r>
                      <a:endParaRPr sz="1000">
                        <a:solidFill>
                          <a:schemeClr val="dk1"/>
                        </a:solidFill>
                        <a:latin typeface="Helvetica Neue"/>
                        <a:ea typeface="Helvetica Neue"/>
                        <a:cs typeface="Helvetica Neue"/>
                        <a:sym typeface="Helvetica Neue"/>
                      </a:endParaRPr>
                    </a:p>
                    <a:p>
                      <a:pPr marL="0" lvl="0" indent="0" algn="ctr"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ctr" rtl="0">
                        <a:spcBef>
                          <a:spcPts val="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Name PROM </a:t>
                      </a:r>
                      <a:r>
                        <a:rPr lang="de" sz="1000">
                          <a:solidFill>
                            <a:srgbClr val="FF0000"/>
                          </a:solidFill>
                          <a:latin typeface="Helvetica Neue"/>
                          <a:ea typeface="Helvetica Neue"/>
                          <a:cs typeface="Helvetica Neue"/>
                          <a:sym typeface="Helvetica Neue"/>
                        </a:rPr>
                        <a:t> </a:t>
                      </a:r>
                      <a:r>
                        <a:rPr lang="de" sz="1100">
                          <a:solidFill>
                            <a:srgbClr val="FF0000"/>
                          </a:solidFill>
                          <a:latin typeface="Calibri"/>
                          <a:ea typeface="Calibri"/>
                          <a:cs typeface="Calibri"/>
                          <a:sym typeface="Calibri"/>
                        </a:rPr>
                        <a:t>                                                                                          </a:t>
                      </a:r>
                      <a:r>
                        <a:rPr lang="de" sz="11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Percent of patients used</a:t>
                      </a:r>
                      <a:endParaRPr sz="1000">
                        <a:solidFill>
                          <a:schemeClr val="dk1"/>
                        </a:solidFill>
                        <a:latin typeface="Helvetica Neue"/>
                        <a:ea typeface="Helvetica Neue"/>
                        <a:cs typeface="Helvetica Neue"/>
                        <a:sym typeface="Helvetica Neue"/>
                      </a:endParaRPr>
                    </a:p>
                  </a:txBody>
                  <a:tcPr marL="91425" marR="91425" marT="91425" marB="91425">
                    <a:solidFill>
                      <a:srgbClr val="F3F3F3"/>
                    </a:solidFill>
                  </a:tcPr>
                </a:tc>
                <a:tc hMerge="1">
                  <a:txBody>
                    <a:bodyPr/>
                    <a:lstStyle/>
                    <a:p>
                      <a:endParaRPr lang="de-DE"/>
                    </a:p>
                  </a:txBody>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6065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1"/>
          <p:cNvSpPr txBox="1">
            <a:spLocks noGrp="1"/>
          </p:cNvSpPr>
          <p:nvPr>
            <p:ph type="title"/>
          </p:nvPr>
        </p:nvSpPr>
        <p:spPr>
          <a:xfrm>
            <a:off x="311700" y="445025"/>
            <a:ext cx="8520600" cy="44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21. Identification of comorbidities and underlying causes</a:t>
            </a:r>
            <a:endParaRPr sz="1600">
              <a:solidFill>
                <a:srgbClr val="1155CC"/>
              </a:solidFill>
              <a:latin typeface="Helvetica Neue"/>
              <a:ea typeface="Helvetica Neue"/>
              <a:cs typeface="Helvetica Neue"/>
              <a:sym typeface="Helvetica Neue"/>
            </a:endParaRPr>
          </a:p>
        </p:txBody>
      </p:sp>
      <p:sp>
        <p:nvSpPr>
          <p:cNvPr id="408" name="Google Shape;408;p41"/>
          <p:cNvSpPr txBox="1">
            <a:spLocks noGrp="1"/>
          </p:cNvSpPr>
          <p:nvPr>
            <p:ph type="body" idx="1"/>
          </p:nvPr>
        </p:nvSpPr>
        <p:spPr>
          <a:xfrm>
            <a:off x="736375" y="814925"/>
            <a:ext cx="6915000" cy="937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have access to and use measures to identify comorbidities and causes of chronic</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recurrent angioedema, for example C1 inhibitor testing and genetic testing.</a:t>
            </a:r>
            <a:endParaRPr sz="1000">
              <a:solidFill>
                <a:schemeClr val="dk1"/>
              </a:solidFill>
              <a:latin typeface="Helvetica Neue"/>
              <a:ea typeface="Helvetica Neue"/>
              <a:cs typeface="Helvetica Neue"/>
              <a:sym typeface="Helvetica Neue"/>
            </a:endParaRPr>
          </a:p>
        </p:txBody>
      </p:sp>
      <p:sp>
        <p:nvSpPr>
          <p:cNvPr id="409" name="Google Shape;409;p41"/>
          <p:cNvSpPr txBox="1"/>
          <p:nvPr/>
        </p:nvSpPr>
        <p:spPr>
          <a:xfrm>
            <a:off x="736375" y="1441675"/>
            <a:ext cx="5004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latin typeface="Helvetica Neue"/>
              <a:ea typeface="Helvetica Neue"/>
              <a:cs typeface="Helvetica Neue"/>
              <a:sym typeface="Helvetica Neue"/>
            </a:endParaRPr>
          </a:p>
          <a:p>
            <a:pPr marL="0" lvl="0" indent="0" algn="l" rtl="0">
              <a:spcBef>
                <a:spcPts val="0"/>
              </a:spcBef>
              <a:spcAft>
                <a:spcPts val="0"/>
              </a:spcAft>
              <a:buNone/>
            </a:pPr>
            <a:r>
              <a:rPr lang="de" sz="1000">
                <a:latin typeface="Helvetica Neue"/>
                <a:ea typeface="Helvetica Neue"/>
                <a:cs typeface="Helvetica Neue"/>
                <a:sym typeface="Helvetica Neue"/>
              </a:rPr>
              <a:t>Do you have evidence that diagnostic measures for urticaria comorbidities and underlying causes are being used, e.g. C4 and C1 inhibitor tests, genetic testing? </a:t>
            </a:r>
            <a:endParaRPr sz="1000">
              <a:latin typeface="Helvetica Neue"/>
              <a:ea typeface="Helvetica Neue"/>
              <a:cs typeface="Helvetica Neue"/>
              <a:sym typeface="Helvetica Neue"/>
            </a:endParaRPr>
          </a:p>
        </p:txBody>
      </p:sp>
      <p:sp>
        <p:nvSpPr>
          <p:cNvPr id="410" name="Google Shape;410;p41"/>
          <p:cNvSpPr txBox="1"/>
          <p:nvPr/>
        </p:nvSpPr>
        <p:spPr>
          <a:xfrm>
            <a:off x="781000" y="2533325"/>
            <a:ext cx="6242400" cy="2062500"/>
          </a:xfrm>
          <a:prstGeom prst="rect">
            <a:avLst/>
          </a:prstGeom>
          <a:noFill/>
          <a:ln w="9525"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provide which diagnostic tests you use: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 </a:t>
            </a:r>
            <a:endParaRPr>
              <a:solidFill>
                <a:schemeClr val="lt2"/>
              </a:solidFill>
              <a:latin typeface="Helvetica Neue"/>
              <a:ea typeface="Helvetica Neue"/>
              <a:cs typeface="Helvetica Neue"/>
              <a:sym typeface="Helvetica Neue"/>
            </a:endParaRPr>
          </a:p>
        </p:txBody>
      </p:sp>
      <p:sp>
        <p:nvSpPr>
          <p:cNvPr id="411" name="Google Shape;411;p41"/>
          <p:cNvSpPr/>
          <p:nvPr/>
        </p:nvSpPr>
        <p:spPr>
          <a:xfrm>
            <a:off x="7517575" y="19295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12" name="Google Shape;412;p41"/>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13" name="Google Shape;413;p41"/>
          <p:cNvSpPr/>
          <p:nvPr/>
        </p:nvSpPr>
        <p:spPr>
          <a:xfrm>
            <a:off x="6502150" y="19295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14" name="Google Shape;414;p41"/>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lnSpc>
                <a:spcPct val="90000"/>
              </a:lnSpc>
              <a:spcBef>
                <a:spcPts val="0"/>
              </a:spcBef>
              <a:spcAft>
                <a:spcPts val="0"/>
              </a:spcAft>
              <a:buClr>
                <a:schemeClr val="dk1"/>
              </a:buClr>
              <a:buSzPts val="1100"/>
              <a:buFont typeface="Arial"/>
              <a:buNone/>
            </a:pPr>
            <a:r>
              <a:rPr lang="de" sz="1800" b="1">
                <a:solidFill>
                  <a:srgbClr val="1155CC"/>
                </a:solidFill>
                <a:highlight>
                  <a:schemeClr val="lt2"/>
                </a:highlight>
                <a:latin typeface="Calibri"/>
                <a:ea typeface="Calibri"/>
                <a:cs typeface="Calibri"/>
                <a:sym typeface="Calibri"/>
              </a:rPr>
              <a:t>Infrastructure/set up</a:t>
            </a:r>
            <a:endParaRPr sz="1800" b="1">
              <a:solidFill>
                <a:srgbClr val="1155CC"/>
              </a:solidFill>
              <a:highlight>
                <a:schemeClr val="lt2"/>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2"/>
          <p:cNvSpPr txBox="1">
            <a:spLocks noGrp="1"/>
          </p:cNvSpPr>
          <p:nvPr>
            <p:ph type="title"/>
          </p:nvPr>
        </p:nvSpPr>
        <p:spPr>
          <a:xfrm>
            <a:off x="311700" y="445025"/>
            <a:ext cx="8520600" cy="453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22. Family screening and pedigree charting</a:t>
            </a:r>
            <a:endParaRPr sz="1600">
              <a:solidFill>
                <a:srgbClr val="1155CC"/>
              </a:solidFill>
              <a:latin typeface="Helvetica Neue"/>
              <a:ea typeface="Helvetica Neue"/>
              <a:cs typeface="Helvetica Neue"/>
              <a:sym typeface="Helvetica Neue"/>
            </a:endParaRPr>
          </a:p>
        </p:txBody>
      </p:sp>
      <p:sp>
        <p:nvSpPr>
          <p:cNvPr id="420" name="Google Shape;420;p42"/>
          <p:cNvSpPr txBox="1">
            <a:spLocks noGrp="1"/>
          </p:cNvSpPr>
          <p:nvPr>
            <p:ph type="body" idx="1"/>
          </p:nvPr>
        </p:nvSpPr>
        <p:spPr>
          <a:xfrm>
            <a:off x="710450" y="766600"/>
            <a:ext cx="7363500" cy="569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In patients with hereditary angioedema, all immediate family members need to be screened. A pedigree (a family tree) needs to be prepared and used to identify and document affected family members.</a:t>
            </a:r>
            <a:endParaRPr sz="1000">
              <a:solidFill>
                <a:schemeClr val="dk1"/>
              </a:solidFill>
              <a:latin typeface="Helvetica Neue"/>
              <a:ea typeface="Helvetica Neue"/>
              <a:cs typeface="Helvetica Neue"/>
              <a:sym typeface="Helvetica Neue"/>
            </a:endParaRPr>
          </a:p>
        </p:txBody>
      </p:sp>
      <p:sp>
        <p:nvSpPr>
          <p:cNvPr id="421" name="Google Shape;421;p42"/>
          <p:cNvSpPr/>
          <p:nvPr/>
        </p:nvSpPr>
        <p:spPr>
          <a:xfrm>
            <a:off x="7223700" y="197105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22" name="Google Shape;422;p42"/>
          <p:cNvSpPr txBox="1"/>
          <p:nvPr/>
        </p:nvSpPr>
        <p:spPr>
          <a:xfrm>
            <a:off x="5635450" y="18057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23" name="Google Shape;423;p42"/>
          <p:cNvSpPr/>
          <p:nvPr/>
        </p:nvSpPr>
        <p:spPr>
          <a:xfrm>
            <a:off x="6208275" y="197105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24" name="Google Shape;424;p42"/>
          <p:cNvSpPr txBox="1"/>
          <p:nvPr/>
        </p:nvSpPr>
        <p:spPr>
          <a:xfrm>
            <a:off x="6704425" y="18057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425" name="Google Shape;425;p42"/>
          <p:cNvSpPr txBox="1"/>
          <p:nvPr/>
        </p:nvSpPr>
        <p:spPr>
          <a:xfrm>
            <a:off x="770375" y="1488700"/>
            <a:ext cx="4636500" cy="84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a:solidFill>
                  <a:schemeClr val="dk1"/>
                </a:solidFill>
                <a:latin typeface="Helvetica Neue"/>
                <a:ea typeface="Helvetica Neue"/>
                <a:cs typeface="Helvetica Neue"/>
                <a:sym typeface="Helvetica Neue"/>
              </a:rPr>
              <a:t>Do you keep standardized documentation of family screening and pedigree charting?</a:t>
            </a:r>
            <a:endParaRPr sz="1000">
              <a:solidFill>
                <a:schemeClr val="dk1"/>
              </a:solidFill>
              <a:latin typeface="Helvetica Neue"/>
              <a:ea typeface="Helvetica Neue"/>
              <a:cs typeface="Helvetica Neue"/>
              <a:sym typeface="Helvetica Neue"/>
            </a:endParaRPr>
          </a:p>
        </p:txBody>
      </p:sp>
      <p:sp>
        <p:nvSpPr>
          <p:cNvPr id="426" name="Google Shape;426;p42"/>
          <p:cNvSpPr txBox="1"/>
          <p:nvPr/>
        </p:nvSpPr>
        <p:spPr>
          <a:xfrm>
            <a:off x="770375" y="2335300"/>
            <a:ext cx="4636500" cy="692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Are Instrument / techniques are available and used? </a:t>
            </a:r>
            <a:br>
              <a:rPr lang="de" sz="1000">
                <a:solidFill>
                  <a:schemeClr val="dk1"/>
                </a:solidFill>
                <a:latin typeface="Helvetica Neue"/>
                <a:ea typeface="Helvetica Neue"/>
                <a:cs typeface="Helvetica Neue"/>
                <a:sym typeface="Helvetica Neue"/>
              </a:rPr>
            </a:br>
            <a:r>
              <a:rPr lang="de" sz="1000">
                <a:solidFill>
                  <a:schemeClr val="dk1"/>
                </a:solidFill>
                <a:latin typeface="Helvetica Neue"/>
                <a:ea typeface="Helvetica Neue"/>
                <a:cs typeface="Helvetica Neue"/>
                <a:sym typeface="Helvetica Neue"/>
              </a:rPr>
              <a:t>(Needs to be present and used as evidenced by interview or patient file reviews.)</a:t>
            </a:r>
            <a:endParaRPr sz="1000">
              <a:solidFill>
                <a:schemeClr val="dk1"/>
              </a:solidFill>
              <a:latin typeface="Helvetica Neue"/>
              <a:ea typeface="Helvetica Neue"/>
              <a:cs typeface="Helvetica Neue"/>
              <a:sym typeface="Helvetica Neue"/>
            </a:endParaRPr>
          </a:p>
        </p:txBody>
      </p:sp>
      <p:sp>
        <p:nvSpPr>
          <p:cNvPr id="427" name="Google Shape;427;p42"/>
          <p:cNvSpPr/>
          <p:nvPr/>
        </p:nvSpPr>
        <p:spPr>
          <a:xfrm>
            <a:off x="7223700" y="258065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28" name="Google Shape;428;p42"/>
          <p:cNvSpPr txBox="1"/>
          <p:nvPr/>
        </p:nvSpPr>
        <p:spPr>
          <a:xfrm>
            <a:off x="5635450" y="24153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29" name="Google Shape;429;p42"/>
          <p:cNvSpPr/>
          <p:nvPr/>
        </p:nvSpPr>
        <p:spPr>
          <a:xfrm>
            <a:off x="6208275" y="258065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30" name="Google Shape;430;p42"/>
          <p:cNvSpPr txBox="1"/>
          <p:nvPr/>
        </p:nvSpPr>
        <p:spPr>
          <a:xfrm>
            <a:off x="6704425" y="24153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777">
                <a:solidFill>
                  <a:srgbClr val="1155CC"/>
                </a:solidFill>
                <a:latin typeface="Helvetica Neue"/>
                <a:ea typeface="Helvetica Neue"/>
                <a:cs typeface="Helvetica Neue"/>
                <a:sym typeface="Helvetica Neue"/>
              </a:rPr>
              <a:t>23. Knowledge and use of therapeutic algorithm</a:t>
            </a:r>
            <a:endParaRPr sz="1777">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a:solidFill>
                <a:srgbClr val="1155CC"/>
              </a:solidFill>
              <a:latin typeface="Helvetica Neue"/>
              <a:ea typeface="Helvetica Neue"/>
              <a:cs typeface="Helvetica Neue"/>
              <a:sym typeface="Helvetica Neue"/>
            </a:endParaRPr>
          </a:p>
        </p:txBody>
      </p:sp>
      <p:sp>
        <p:nvSpPr>
          <p:cNvPr id="436" name="Google Shape;436;p43"/>
          <p:cNvSpPr txBox="1">
            <a:spLocks noGrp="1"/>
          </p:cNvSpPr>
          <p:nvPr>
            <p:ph type="body" idx="1"/>
          </p:nvPr>
        </p:nvSpPr>
        <p:spPr>
          <a:xfrm>
            <a:off x="726575" y="843650"/>
            <a:ext cx="7347300" cy="379800"/>
          </a:xfrm>
          <a:prstGeom prst="rect">
            <a:avLst/>
          </a:prstGeom>
        </p:spPr>
        <p:txBody>
          <a:bodyPr spcFirstLastPara="1" wrap="square" lIns="91425" tIns="91425" rIns="91425" bIns="91425" anchor="t" anchorCtr="0">
            <a:normAutofit fontScale="25000" lnSpcReduction="20000"/>
          </a:bodyPr>
          <a:lstStyle/>
          <a:p>
            <a:pPr marL="0" lvl="0" indent="0" algn="l" rtl="0">
              <a:spcBef>
                <a:spcPts val="600"/>
              </a:spcBef>
              <a:spcAft>
                <a:spcPts val="1200"/>
              </a:spcAft>
              <a:buNone/>
            </a:pPr>
            <a:r>
              <a:rPr lang="de" sz="1000">
                <a:solidFill>
                  <a:srgbClr val="000000"/>
                </a:solidFill>
                <a:latin typeface="Helvetica Neue"/>
                <a:ea typeface="Helvetica Neue"/>
                <a:cs typeface="Helvetica Neue"/>
                <a:sym typeface="Helvetica Neue"/>
              </a:rPr>
              <a:t>Center physicians need to know and use therapeutic guideline algorithm.</a:t>
            </a:r>
            <a:endParaRPr>
              <a:solidFill>
                <a:srgbClr val="FF0000"/>
              </a:solidFill>
              <a:latin typeface="Helvetica Neue"/>
              <a:ea typeface="Helvetica Neue"/>
              <a:cs typeface="Helvetica Neue"/>
              <a:sym typeface="Helvetica Neue"/>
            </a:endParaRPr>
          </a:p>
        </p:txBody>
      </p:sp>
      <p:sp>
        <p:nvSpPr>
          <p:cNvPr id="437" name="Google Shape;437;p43"/>
          <p:cNvSpPr txBox="1"/>
          <p:nvPr/>
        </p:nvSpPr>
        <p:spPr>
          <a:xfrm>
            <a:off x="848400" y="1287775"/>
            <a:ext cx="47721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Is there evidence that center has SOPs, expertise, and resources needed for the use of on demand treatment and prevention of angioedema (mast cell-mediated and bradykinin-mediated, including HAE)?</a:t>
            </a:r>
            <a:endParaRPr sz="1000">
              <a:solidFill>
                <a:schemeClr val="dk1"/>
              </a:solidFill>
              <a:latin typeface="Helvetica Neue"/>
              <a:ea typeface="Helvetica Neue"/>
              <a:cs typeface="Helvetica Neue"/>
              <a:sym typeface="Helvetica Neue"/>
            </a:endParaRPr>
          </a:p>
        </p:txBody>
      </p:sp>
      <p:sp>
        <p:nvSpPr>
          <p:cNvPr id="438" name="Google Shape;438;p43"/>
          <p:cNvSpPr txBox="1"/>
          <p:nvPr/>
        </p:nvSpPr>
        <p:spPr>
          <a:xfrm>
            <a:off x="1246225" y="4414625"/>
            <a:ext cx="32826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solidFill>
                  <a:schemeClr val="dk1"/>
                </a:solidFill>
                <a:latin typeface="Helvetica Neue"/>
                <a:ea typeface="Helvetica Neue"/>
                <a:cs typeface="Helvetica Neue"/>
                <a:sym typeface="Helvetica Neue"/>
              </a:rPr>
              <a:t>Please provide a photo from a patient file that shows that you use the current therapeutic algorithm. </a:t>
            </a:r>
            <a:endParaRPr sz="1000">
              <a:solidFill>
                <a:schemeClr val="dk1"/>
              </a:solidFill>
              <a:latin typeface="Helvetica Neue"/>
              <a:ea typeface="Helvetica Neue"/>
              <a:cs typeface="Helvetica Neue"/>
              <a:sym typeface="Helvetica Neue"/>
            </a:endParaRPr>
          </a:p>
        </p:txBody>
      </p:sp>
      <p:sp>
        <p:nvSpPr>
          <p:cNvPr id="439" name="Google Shape;439;p43"/>
          <p:cNvSpPr/>
          <p:nvPr/>
        </p:nvSpPr>
        <p:spPr>
          <a:xfrm>
            <a:off x="7517575" y="18448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40" name="Google Shape;440;p43"/>
          <p:cNvSpPr txBox="1"/>
          <p:nvPr/>
        </p:nvSpPr>
        <p:spPr>
          <a:xfrm>
            <a:off x="59293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41" name="Google Shape;441;p43"/>
          <p:cNvSpPr/>
          <p:nvPr/>
        </p:nvSpPr>
        <p:spPr>
          <a:xfrm>
            <a:off x="6502150" y="18448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42" name="Google Shape;442;p43"/>
          <p:cNvSpPr txBox="1"/>
          <p:nvPr/>
        </p:nvSpPr>
        <p:spPr>
          <a:xfrm>
            <a:off x="69983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443" name="Google Shape;443;p43"/>
          <p:cNvPicPr preferRelativeResize="0"/>
          <p:nvPr/>
        </p:nvPicPr>
        <p:blipFill>
          <a:blip r:embed="rId3">
            <a:alphaModFix/>
          </a:blip>
          <a:stretch>
            <a:fillRect/>
          </a:stretch>
        </p:blipFill>
        <p:spPr>
          <a:xfrm>
            <a:off x="4631250" y="2820947"/>
            <a:ext cx="3125524" cy="2086275"/>
          </a:xfrm>
          <a:prstGeom prst="rect">
            <a:avLst/>
          </a:prstGeom>
          <a:noFill/>
          <a:ln>
            <a:noFill/>
          </a:ln>
        </p:spPr>
      </p:pic>
      <p:sp>
        <p:nvSpPr>
          <p:cNvPr id="444" name="Google Shape;444;p43"/>
          <p:cNvSpPr txBox="1"/>
          <p:nvPr/>
        </p:nvSpPr>
        <p:spPr>
          <a:xfrm>
            <a:off x="848400" y="2198950"/>
            <a:ext cx="477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Does staff uses current therapeutic algorithms, e.g. by interview and/or patient file review?</a:t>
            </a:r>
            <a:endParaRPr>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p:txBody>
      </p:sp>
      <p:sp>
        <p:nvSpPr>
          <p:cNvPr id="445" name="Google Shape;445;p43"/>
          <p:cNvSpPr/>
          <p:nvPr/>
        </p:nvSpPr>
        <p:spPr>
          <a:xfrm>
            <a:off x="7517575" y="23782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46" name="Google Shape;446;p43"/>
          <p:cNvSpPr txBox="1"/>
          <p:nvPr/>
        </p:nvSpPr>
        <p:spPr>
          <a:xfrm>
            <a:off x="5929325" y="2204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47" name="Google Shape;447;p43"/>
          <p:cNvSpPr/>
          <p:nvPr/>
        </p:nvSpPr>
        <p:spPr>
          <a:xfrm>
            <a:off x="6502150" y="23782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48" name="Google Shape;448;p43"/>
          <p:cNvSpPr txBox="1"/>
          <p:nvPr/>
        </p:nvSpPr>
        <p:spPr>
          <a:xfrm>
            <a:off x="6998300" y="2204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24. Counseling </a:t>
            </a:r>
            <a:endParaRPr sz="1600">
              <a:solidFill>
                <a:srgbClr val="1155CC"/>
              </a:solidFill>
              <a:latin typeface="Helvetica Neue"/>
              <a:ea typeface="Helvetica Neue"/>
              <a:cs typeface="Helvetica Neue"/>
              <a:sym typeface="Helvetica Neue"/>
            </a:endParaRPr>
          </a:p>
        </p:txBody>
      </p:sp>
      <p:sp>
        <p:nvSpPr>
          <p:cNvPr id="454" name="Google Shape;454;p44"/>
          <p:cNvSpPr txBox="1">
            <a:spLocks noGrp="1"/>
          </p:cNvSpPr>
          <p:nvPr>
            <p:ph type="body" idx="1"/>
          </p:nvPr>
        </p:nvSpPr>
        <p:spPr>
          <a:xfrm>
            <a:off x="673125" y="832825"/>
            <a:ext cx="7499100" cy="5727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1200"/>
              </a:spcAft>
              <a:buNone/>
            </a:pPr>
            <a:r>
              <a:rPr lang="de" sz="1108">
                <a:solidFill>
                  <a:schemeClr val="dk1"/>
                </a:solidFill>
                <a:latin typeface="Helvetica Neue"/>
                <a:ea typeface="Helvetica Neue"/>
                <a:cs typeface="Helvetica Neue"/>
                <a:sym typeface="Helvetica Neue"/>
              </a:rPr>
              <a:t>Counseling of patients and their families, for example on triggers of exacerbation, on emergency medication/measures, daily life issues can help to optimize angioedema management.</a:t>
            </a:r>
            <a:endParaRPr sz="1908">
              <a:latin typeface="Helvetica Neue"/>
              <a:ea typeface="Helvetica Neue"/>
              <a:cs typeface="Helvetica Neue"/>
              <a:sym typeface="Helvetica Neue"/>
            </a:endParaRPr>
          </a:p>
        </p:txBody>
      </p:sp>
      <p:sp>
        <p:nvSpPr>
          <p:cNvPr id="455" name="Google Shape;455;p44"/>
          <p:cNvSpPr txBox="1"/>
          <p:nvPr/>
        </p:nvSpPr>
        <p:spPr>
          <a:xfrm>
            <a:off x="749325" y="1477775"/>
            <a:ext cx="39711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 you have evidence that angioedema patients receive counseling, e.g. by interview and/or patient file review?</a:t>
            </a:r>
            <a:endParaRPr sz="1000">
              <a:solidFill>
                <a:schemeClr val="dk1"/>
              </a:solidFill>
              <a:latin typeface="Helvetica Neue"/>
              <a:ea typeface="Helvetica Neue"/>
              <a:cs typeface="Helvetica Neue"/>
              <a:sym typeface="Helvetica Neue"/>
            </a:endParaRPr>
          </a:p>
        </p:txBody>
      </p:sp>
      <p:sp>
        <p:nvSpPr>
          <p:cNvPr id="456" name="Google Shape;456;p44"/>
          <p:cNvSpPr/>
          <p:nvPr/>
        </p:nvSpPr>
        <p:spPr>
          <a:xfrm>
            <a:off x="6984175" y="19715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57" name="Google Shape;457;p44"/>
          <p:cNvSpPr txBox="1"/>
          <p:nvPr/>
        </p:nvSpPr>
        <p:spPr>
          <a:xfrm>
            <a:off x="53959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58" name="Google Shape;458;p44"/>
          <p:cNvSpPr/>
          <p:nvPr/>
        </p:nvSpPr>
        <p:spPr>
          <a:xfrm>
            <a:off x="5968750" y="19715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59" name="Google Shape;459;p44"/>
          <p:cNvSpPr txBox="1"/>
          <p:nvPr/>
        </p:nvSpPr>
        <p:spPr>
          <a:xfrm>
            <a:off x="64649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sz="1800" b="1">
                <a:solidFill>
                  <a:srgbClr val="1155CC"/>
                </a:solidFill>
                <a:highlight>
                  <a:schemeClr val="lt2"/>
                </a:highlight>
                <a:latin typeface="Calibri"/>
                <a:ea typeface="Calibri"/>
                <a:cs typeface="Calibri"/>
                <a:sym typeface="Calibri"/>
              </a:rPr>
              <a:t>Research</a:t>
            </a:r>
            <a:endParaRPr sz="1800">
              <a:solidFill>
                <a:srgbClr val="1155CC"/>
              </a:solidFill>
              <a:highlight>
                <a:schemeClr val="lt2"/>
              </a:high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46"/>
          <p:cNvSpPr txBox="1">
            <a:spLocks noGrp="1"/>
          </p:cNvSpPr>
          <p:nvPr>
            <p:ph type="title"/>
          </p:nvPr>
        </p:nvSpPr>
        <p:spPr>
          <a:xfrm>
            <a:off x="311700" y="445025"/>
            <a:ext cx="8520600" cy="423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sz="1777">
                <a:solidFill>
                  <a:srgbClr val="1155CC"/>
                </a:solidFill>
                <a:latin typeface="Helvetica Neue"/>
                <a:ea typeface="Helvetica Neue"/>
                <a:cs typeface="Helvetica Neue"/>
                <a:sym typeface="Helvetica Neue"/>
              </a:rPr>
              <a:t>25. Scientific orientation</a:t>
            </a:r>
            <a:endParaRPr sz="1777">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a:solidFill>
                <a:srgbClr val="1155CC"/>
              </a:solidFill>
              <a:latin typeface="Helvetica Neue"/>
              <a:ea typeface="Helvetica Neue"/>
              <a:cs typeface="Helvetica Neue"/>
              <a:sym typeface="Helvetica Neue"/>
            </a:endParaRPr>
          </a:p>
        </p:txBody>
      </p:sp>
      <p:sp>
        <p:nvSpPr>
          <p:cNvPr id="470" name="Google Shape;470;p46"/>
          <p:cNvSpPr txBox="1">
            <a:spLocks noGrp="1"/>
          </p:cNvSpPr>
          <p:nvPr>
            <p:ph type="body" idx="1"/>
          </p:nvPr>
        </p:nvSpPr>
        <p:spPr>
          <a:xfrm>
            <a:off x="613125" y="826700"/>
            <a:ext cx="7113600" cy="848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staff needs to be up-to-date with the literature on angioedema, especially on pathogenesis, for example by participation in journal club, attending annual meetings of scientific societies, membership in scientific societies.</a:t>
            </a:r>
            <a:endParaRPr sz="1000">
              <a:solidFill>
                <a:schemeClr val="dk1"/>
              </a:solidFill>
              <a:latin typeface="Helvetica Neue"/>
              <a:ea typeface="Helvetica Neue"/>
              <a:cs typeface="Helvetica Neue"/>
              <a:sym typeface="Helvetica Neue"/>
            </a:endParaRPr>
          </a:p>
        </p:txBody>
      </p:sp>
      <p:sp>
        <p:nvSpPr>
          <p:cNvPr id="471" name="Google Shape;471;p46"/>
          <p:cNvSpPr txBox="1"/>
          <p:nvPr/>
        </p:nvSpPr>
        <p:spPr>
          <a:xfrm>
            <a:off x="613125" y="1635150"/>
            <a:ext cx="3767400" cy="84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a:latin typeface="Helvetica Neue"/>
                <a:ea typeface="Helvetica Neue"/>
                <a:cs typeface="Helvetica Neue"/>
                <a:sym typeface="Helvetica Neue"/>
              </a:rPr>
              <a:t>Is there evidence of knowledge of the current angioedema literature, e.g. by interview?</a:t>
            </a:r>
            <a:endParaRPr>
              <a:latin typeface="Helvetica Neue"/>
              <a:ea typeface="Helvetica Neue"/>
              <a:cs typeface="Helvetica Neue"/>
              <a:sym typeface="Helvetica Neue"/>
            </a:endParaRPr>
          </a:p>
        </p:txBody>
      </p:sp>
      <p:sp>
        <p:nvSpPr>
          <p:cNvPr id="472" name="Google Shape;472;p46"/>
          <p:cNvSpPr/>
          <p:nvPr/>
        </p:nvSpPr>
        <p:spPr>
          <a:xfrm>
            <a:off x="6679375" y="2225824"/>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73" name="Google Shape;473;p46"/>
          <p:cNvSpPr txBox="1"/>
          <p:nvPr/>
        </p:nvSpPr>
        <p:spPr>
          <a:xfrm>
            <a:off x="5091125" y="2052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74" name="Google Shape;474;p46"/>
          <p:cNvSpPr/>
          <p:nvPr/>
        </p:nvSpPr>
        <p:spPr>
          <a:xfrm>
            <a:off x="5663950" y="2225824"/>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75" name="Google Shape;475;p46"/>
          <p:cNvSpPr txBox="1"/>
          <p:nvPr/>
        </p:nvSpPr>
        <p:spPr>
          <a:xfrm>
            <a:off x="6160100" y="2052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de" sz="1000">
                <a:latin typeface="Helvetica Neue"/>
                <a:ea typeface="Helvetica Neue"/>
                <a:cs typeface="Helvetica Neue"/>
                <a:sym typeface="Helvetica Neue"/>
              </a:rPr>
              <a:t>Please provide photos of certificates of the meetings </a:t>
            </a:r>
            <a:endParaRPr/>
          </a:p>
        </p:txBody>
      </p:sp>
      <p:pic>
        <p:nvPicPr>
          <p:cNvPr id="481" name="Google Shape;481;p47"/>
          <p:cNvPicPr preferRelativeResize="0"/>
          <p:nvPr/>
        </p:nvPicPr>
        <p:blipFill>
          <a:blip r:embed="rId3">
            <a:alphaModFix/>
          </a:blip>
          <a:stretch>
            <a:fillRect/>
          </a:stretch>
        </p:blipFill>
        <p:spPr>
          <a:xfrm>
            <a:off x="4223400" y="1582272"/>
            <a:ext cx="3125524" cy="2086275"/>
          </a:xfrm>
          <a:prstGeom prst="rect">
            <a:avLst/>
          </a:prstGeom>
          <a:noFill/>
          <a:ln>
            <a:noFill/>
          </a:ln>
        </p:spPr>
      </p:pic>
      <p:pic>
        <p:nvPicPr>
          <p:cNvPr id="482" name="Google Shape;482;p47"/>
          <p:cNvPicPr preferRelativeResize="0"/>
          <p:nvPr/>
        </p:nvPicPr>
        <p:blipFill>
          <a:blip r:embed="rId3">
            <a:alphaModFix/>
          </a:blip>
          <a:stretch>
            <a:fillRect/>
          </a:stretch>
        </p:blipFill>
        <p:spPr>
          <a:xfrm>
            <a:off x="576700" y="1528609"/>
            <a:ext cx="3125524" cy="20862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26. Scientific activity</a:t>
            </a:r>
            <a:endParaRPr sz="1600">
              <a:solidFill>
                <a:srgbClr val="1155CC"/>
              </a:solidFill>
              <a:latin typeface="Helvetica Neue"/>
              <a:ea typeface="Helvetica Neue"/>
              <a:cs typeface="Helvetica Neue"/>
              <a:sym typeface="Helvetica Neue"/>
            </a:endParaRPr>
          </a:p>
        </p:txBody>
      </p:sp>
      <p:sp>
        <p:nvSpPr>
          <p:cNvPr id="488" name="Google Shape;488;p48"/>
          <p:cNvSpPr txBox="1">
            <a:spLocks noGrp="1"/>
          </p:cNvSpPr>
          <p:nvPr>
            <p:ph type="body" idx="1"/>
          </p:nvPr>
        </p:nvSpPr>
        <p:spPr>
          <a:xfrm>
            <a:off x="623400" y="806350"/>
            <a:ext cx="8520600" cy="3609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Angioedema research activities in basic science, clinical science, translational science, epidemiology, and/or public health.</a:t>
            </a:r>
            <a:endParaRPr sz="1000">
              <a:latin typeface="Helvetica Neue"/>
              <a:ea typeface="Helvetica Neue"/>
              <a:cs typeface="Helvetica Neue"/>
              <a:sym typeface="Helvetica Neue"/>
            </a:endParaRPr>
          </a:p>
        </p:txBody>
      </p:sp>
      <p:sp>
        <p:nvSpPr>
          <p:cNvPr id="489" name="Google Shape;489;p48"/>
          <p:cNvSpPr txBox="1"/>
          <p:nvPr/>
        </p:nvSpPr>
        <p:spPr>
          <a:xfrm>
            <a:off x="623400" y="1322525"/>
            <a:ext cx="45435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 you have evidence of scientific activities and projects on angioedema?</a:t>
            </a:r>
            <a:endParaRPr sz="1000">
              <a:solidFill>
                <a:schemeClr val="dk1"/>
              </a:solidFill>
              <a:latin typeface="Helvetica Neue"/>
              <a:ea typeface="Helvetica Neue"/>
              <a:cs typeface="Helvetica Neue"/>
              <a:sym typeface="Helvetica Neue"/>
            </a:endParaRPr>
          </a:p>
        </p:txBody>
      </p:sp>
      <p:sp>
        <p:nvSpPr>
          <p:cNvPr id="490" name="Google Shape;490;p48"/>
          <p:cNvSpPr/>
          <p:nvPr/>
        </p:nvSpPr>
        <p:spPr>
          <a:xfrm>
            <a:off x="6907975" y="14638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91" name="Google Shape;491;p48"/>
          <p:cNvSpPr txBox="1"/>
          <p:nvPr/>
        </p:nvSpPr>
        <p:spPr>
          <a:xfrm>
            <a:off x="5319725" y="1290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92" name="Google Shape;492;p48"/>
          <p:cNvSpPr/>
          <p:nvPr/>
        </p:nvSpPr>
        <p:spPr>
          <a:xfrm>
            <a:off x="5892550" y="14638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93" name="Google Shape;493;p48"/>
          <p:cNvSpPr txBox="1"/>
          <p:nvPr/>
        </p:nvSpPr>
        <p:spPr>
          <a:xfrm>
            <a:off x="6388700" y="1290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graphicFrame>
        <p:nvGraphicFramePr>
          <p:cNvPr id="494" name="Google Shape;494;p48"/>
          <p:cNvGraphicFramePr/>
          <p:nvPr/>
        </p:nvGraphicFramePr>
        <p:xfrm>
          <a:off x="816550" y="1751500"/>
          <a:ext cx="7239000" cy="3459270"/>
        </p:xfrm>
        <a:graphic>
          <a:graphicData uri="http://schemas.openxmlformats.org/drawingml/2006/table">
            <a:tbl>
              <a:tblPr>
                <a:noFill/>
                <a:tableStyleId>{FEAD5D85-EA3B-46CE-9919-19E79CA5B74A}</a:tableStyleId>
              </a:tblPr>
              <a:tblGrid>
                <a:gridCol w="7239000">
                  <a:extLst>
                    <a:ext uri="{9D8B030D-6E8A-4147-A177-3AD203B41FA5}">
                      <a16:colId xmlns:a16="http://schemas.microsoft.com/office/drawing/2014/main" val="20000"/>
                    </a:ext>
                  </a:extLst>
                </a:gridCol>
              </a:tblGrid>
              <a:tr h="381000">
                <a:tc>
                  <a:txBody>
                    <a:bodyPr/>
                    <a:lstStyle/>
                    <a:p>
                      <a:pPr marL="0" lvl="0" indent="0" algn="ctr" rtl="0">
                        <a:spcBef>
                          <a:spcPts val="0"/>
                        </a:spcBef>
                        <a:spcAft>
                          <a:spcPts val="0"/>
                        </a:spcAft>
                        <a:buNone/>
                      </a:pPr>
                      <a:r>
                        <a:rPr lang="de" sz="1000">
                          <a:solidFill>
                            <a:srgbClr val="1155CC"/>
                          </a:solidFill>
                          <a:latin typeface="Helvetica Neue"/>
                          <a:ea typeface="Helvetica Neue"/>
                          <a:cs typeface="Helvetica Neue"/>
                          <a:sym typeface="Helvetica Neue"/>
                        </a:rPr>
                        <a:t>Please list your scientific activities and projects on angioedema</a:t>
                      </a:r>
                      <a:endParaRPr sz="1000">
                        <a:solidFill>
                          <a:srgbClr val="1155CC"/>
                        </a:solidFill>
                        <a:latin typeface="Helvetica Neue"/>
                        <a:ea typeface="Helvetica Neue"/>
                        <a:cs typeface="Helvetica Neue"/>
                        <a:sym typeface="Helvetica Neue"/>
                      </a:endParaRPr>
                    </a:p>
                  </a:txBody>
                  <a:tcPr marL="91425" marR="91425" marT="91425" marB="91425" anchor="ctr">
                    <a:solidFill>
                      <a:srgbClr val="F3F3F3"/>
                    </a:solidFill>
                  </a:tcPr>
                </a:tc>
                <a:extLst>
                  <a:ext uri="{0D108BD9-81ED-4DB2-BD59-A6C34878D82A}">
                    <a16:rowId xmlns:a16="http://schemas.microsoft.com/office/drawing/2014/main" val="10000"/>
                  </a:ext>
                </a:extLst>
              </a:tr>
              <a:tr h="0">
                <a:tc>
                  <a:txBody>
                    <a:bodyPr/>
                    <a:lstStyle/>
                    <a:p>
                      <a:endParaRPr lang="de-DE"/>
                    </a:p>
                  </a:txBody>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27. Scientific productivity</a:t>
            </a:r>
            <a:endParaRPr sz="1600">
              <a:solidFill>
                <a:srgbClr val="1155CC"/>
              </a:solidFill>
              <a:latin typeface="Helvetica Neue"/>
              <a:ea typeface="Helvetica Neue"/>
              <a:cs typeface="Helvetica Neue"/>
              <a:sym typeface="Helvetica Neue"/>
            </a:endParaRPr>
          </a:p>
        </p:txBody>
      </p:sp>
      <p:sp>
        <p:nvSpPr>
          <p:cNvPr id="500" name="Google Shape;500;p49"/>
          <p:cNvSpPr txBox="1">
            <a:spLocks noGrp="1"/>
          </p:cNvSpPr>
          <p:nvPr>
            <p:ph type="body" idx="1"/>
          </p:nvPr>
        </p:nvSpPr>
        <p:spPr>
          <a:xfrm>
            <a:off x="689325" y="857925"/>
            <a:ext cx="8520600" cy="4002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show that its research activities result in publications and other scientific output.</a:t>
            </a:r>
            <a:endParaRPr>
              <a:latin typeface="Helvetica Neue"/>
              <a:ea typeface="Helvetica Neue"/>
              <a:cs typeface="Helvetica Neue"/>
              <a:sym typeface="Helvetica Neue"/>
            </a:endParaRPr>
          </a:p>
        </p:txBody>
      </p:sp>
      <p:sp>
        <p:nvSpPr>
          <p:cNvPr id="501" name="Google Shape;501;p49"/>
          <p:cNvSpPr txBox="1"/>
          <p:nvPr/>
        </p:nvSpPr>
        <p:spPr>
          <a:xfrm>
            <a:off x="768825" y="1258125"/>
            <a:ext cx="47751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 you have 0.5 peer reviewed paper on angioedema per year per center physician?</a:t>
            </a:r>
            <a:endParaRPr>
              <a:latin typeface="Helvetica Neue"/>
              <a:ea typeface="Helvetica Neue"/>
              <a:cs typeface="Helvetica Neue"/>
              <a:sym typeface="Helvetica Neue"/>
            </a:endParaRPr>
          </a:p>
        </p:txBody>
      </p:sp>
      <p:sp>
        <p:nvSpPr>
          <p:cNvPr id="502" name="Google Shape;502;p49"/>
          <p:cNvSpPr txBox="1"/>
          <p:nvPr/>
        </p:nvSpPr>
        <p:spPr>
          <a:xfrm>
            <a:off x="209400" y="4414625"/>
            <a:ext cx="43626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latin typeface="Helvetica Neue"/>
                <a:ea typeface="Helvetica Neue"/>
                <a:cs typeface="Helvetica Neue"/>
                <a:sym typeface="Helvetica Neue"/>
              </a:rPr>
              <a:t>Please provide the links to publications or photos of publications that includes urticaria physicians names.</a:t>
            </a:r>
            <a:endParaRPr sz="1000">
              <a:latin typeface="Helvetica Neue"/>
              <a:ea typeface="Helvetica Neue"/>
              <a:cs typeface="Helvetica Neue"/>
              <a:sym typeface="Helvetica Neue"/>
            </a:endParaRPr>
          </a:p>
        </p:txBody>
      </p:sp>
      <p:sp>
        <p:nvSpPr>
          <p:cNvPr id="503" name="Google Shape;503;p49"/>
          <p:cNvSpPr txBox="1"/>
          <p:nvPr/>
        </p:nvSpPr>
        <p:spPr>
          <a:xfrm>
            <a:off x="817025" y="1981425"/>
            <a:ext cx="6131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latin typeface="Helvetica Neue"/>
                <a:ea typeface="Helvetica Neue"/>
                <a:cs typeface="Helvetica Neue"/>
                <a:sym typeface="Helvetica Neue"/>
              </a:rPr>
              <a:t>* There should be at least one peer reviewed publications every two years </a:t>
            </a:r>
            <a:endParaRPr sz="1000">
              <a:latin typeface="Helvetica Neue"/>
              <a:ea typeface="Helvetica Neue"/>
              <a:cs typeface="Helvetica Neue"/>
              <a:sym typeface="Helvetica Neue"/>
            </a:endParaRPr>
          </a:p>
        </p:txBody>
      </p:sp>
      <p:sp>
        <p:nvSpPr>
          <p:cNvPr id="504" name="Google Shape;504;p49"/>
          <p:cNvSpPr/>
          <p:nvPr/>
        </p:nvSpPr>
        <p:spPr>
          <a:xfrm>
            <a:off x="7342325" y="17226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05" name="Google Shape;505;p49"/>
          <p:cNvSpPr txBox="1"/>
          <p:nvPr/>
        </p:nvSpPr>
        <p:spPr>
          <a:xfrm>
            <a:off x="5754075" y="15659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06" name="Google Shape;506;p49"/>
          <p:cNvSpPr/>
          <p:nvPr/>
        </p:nvSpPr>
        <p:spPr>
          <a:xfrm>
            <a:off x="6326900" y="17226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07" name="Google Shape;507;p49"/>
          <p:cNvSpPr txBox="1"/>
          <p:nvPr/>
        </p:nvSpPr>
        <p:spPr>
          <a:xfrm>
            <a:off x="6823050" y="15659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508" name="Google Shape;508;p49"/>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78571"/>
              <a:buFont typeface="Arial"/>
              <a:buNone/>
            </a:pPr>
            <a:r>
              <a:rPr lang="de" sz="1400">
                <a:latin typeface="Helvetica Neue"/>
                <a:ea typeface="Helvetica Neue"/>
                <a:cs typeface="Helvetica Neue"/>
                <a:sym typeface="Helvetica Neue"/>
              </a:rPr>
              <a:t>Please provide the links to publications or photos of publications that includes angioedema physicians names.</a:t>
            </a:r>
            <a:endParaRPr/>
          </a:p>
        </p:txBody>
      </p:sp>
      <p:pic>
        <p:nvPicPr>
          <p:cNvPr id="514" name="Google Shape;514;p50"/>
          <p:cNvPicPr preferRelativeResize="0"/>
          <p:nvPr/>
        </p:nvPicPr>
        <p:blipFill>
          <a:blip r:embed="rId3">
            <a:alphaModFix/>
          </a:blip>
          <a:stretch>
            <a:fillRect/>
          </a:stretch>
        </p:blipFill>
        <p:spPr>
          <a:xfrm>
            <a:off x="4298925" y="1083122"/>
            <a:ext cx="3125524" cy="2086275"/>
          </a:xfrm>
          <a:prstGeom prst="rect">
            <a:avLst/>
          </a:prstGeom>
          <a:noFill/>
          <a:ln>
            <a:noFill/>
          </a:ln>
        </p:spPr>
      </p:pic>
      <p:pic>
        <p:nvPicPr>
          <p:cNvPr id="515" name="Google Shape;515;p50"/>
          <p:cNvPicPr preferRelativeResize="0"/>
          <p:nvPr/>
        </p:nvPicPr>
        <p:blipFill>
          <a:blip r:embed="rId3">
            <a:alphaModFix/>
          </a:blip>
          <a:stretch>
            <a:fillRect/>
          </a:stretch>
        </p:blipFill>
        <p:spPr>
          <a:xfrm>
            <a:off x="652225" y="1105659"/>
            <a:ext cx="3125524" cy="2086275"/>
          </a:xfrm>
          <a:prstGeom prst="rect">
            <a:avLst/>
          </a:prstGeom>
          <a:noFill/>
          <a:ln>
            <a:noFill/>
          </a:ln>
        </p:spPr>
      </p:pic>
      <p:graphicFrame>
        <p:nvGraphicFramePr>
          <p:cNvPr id="516" name="Google Shape;516;p50"/>
          <p:cNvGraphicFramePr/>
          <p:nvPr/>
        </p:nvGraphicFramePr>
        <p:xfrm>
          <a:off x="652225" y="3524250"/>
          <a:ext cx="7310750" cy="1524000"/>
        </p:xfrm>
        <a:graphic>
          <a:graphicData uri="http://schemas.openxmlformats.org/drawingml/2006/table">
            <a:tbl>
              <a:tblPr>
                <a:noFill/>
                <a:tableStyleId>{FEAD5D85-EA3B-46CE-9919-19E79CA5B74A}</a:tableStyleId>
              </a:tblPr>
              <a:tblGrid>
                <a:gridCol w="7310750">
                  <a:extLst>
                    <a:ext uri="{9D8B030D-6E8A-4147-A177-3AD203B41FA5}">
                      <a16:colId xmlns:a16="http://schemas.microsoft.com/office/drawing/2014/main" val="20000"/>
                    </a:ext>
                  </a:extLst>
                </a:gridCol>
              </a:tblGrid>
              <a:tr h="381000">
                <a:tc>
                  <a:txBody>
                    <a:bodyPr/>
                    <a:lstStyle/>
                    <a:p>
                      <a:pPr marL="0" lvl="0" indent="0" algn="l" rtl="0">
                        <a:spcBef>
                          <a:spcPts val="0"/>
                        </a:spcBef>
                        <a:spcAft>
                          <a:spcPts val="0"/>
                        </a:spcAft>
                        <a:buClr>
                          <a:schemeClr val="dk1"/>
                        </a:buClr>
                        <a:buSzPts val="1100"/>
                        <a:buFont typeface="Arial"/>
                        <a:buNone/>
                      </a:pPr>
                      <a:r>
                        <a:rPr lang="de" sz="1000">
                          <a:solidFill>
                            <a:srgbClr val="1155CC"/>
                          </a:solidFill>
                          <a:latin typeface="Helvetica Neue"/>
                          <a:ea typeface="Helvetica Neue"/>
                          <a:cs typeface="Helvetica Neue"/>
                          <a:sym typeface="Helvetica Neue"/>
                        </a:rPr>
                        <a:t>Please provide citations or links to publications</a:t>
                      </a:r>
                      <a:endParaRPr sz="1000"/>
                    </a:p>
                  </a:txBody>
                  <a:tcPr marL="91425" marR="91425" marT="91425" marB="91425">
                    <a:solidFill>
                      <a:srgbClr val="F3F3F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51"/>
          <p:cNvSpPr txBox="1">
            <a:spLocks noGrp="1"/>
          </p:cNvSpPr>
          <p:nvPr>
            <p:ph type="title"/>
          </p:nvPr>
        </p:nvSpPr>
        <p:spPr>
          <a:xfrm>
            <a:off x="311700" y="445025"/>
            <a:ext cx="8520600" cy="4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de" sz="1600">
                <a:solidFill>
                  <a:srgbClr val="1155CC"/>
                </a:solidFill>
                <a:latin typeface="Helvetica Neue"/>
                <a:ea typeface="Helvetica Neue"/>
                <a:cs typeface="Helvetica Neue"/>
                <a:sym typeface="Helvetica Neue"/>
              </a:rPr>
              <a:t>28. Clinical trials</a:t>
            </a:r>
            <a:endParaRPr sz="1600">
              <a:solidFill>
                <a:srgbClr val="1155CC"/>
              </a:solidFill>
              <a:latin typeface="Helvetica Neue"/>
              <a:ea typeface="Helvetica Neue"/>
              <a:cs typeface="Helvetica Neue"/>
              <a:sym typeface="Helvetica Neue"/>
            </a:endParaRPr>
          </a:p>
          <a:p>
            <a:pPr marL="0" lvl="0" indent="0" algn="l" rtl="0">
              <a:spcBef>
                <a:spcPts val="0"/>
              </a:spcBef>
              <a:spcAft>
                <a:spcPts val="0"/>
              </a:spcAft>
              <a:buSzPts val="990"/>
              <a:buNone/>
            </a:pPr>
            <a:endParaRPr sz="2520">
              <a:latin typeface="Helvetica Neue"/>
              <a:ea typeface="Helvetica Neue"/>
              <a:cs typeface="Helvetica Neue"/>
              <a:sym typeface="Helvetica Neue"/>
            </a:endParaRPr>
          </a:p>
        </p:txBody>
      </p:sp>
      <p:sp>
        <p:nvSpPr>
          <p:cNvPr id="522" name="Google Shape;522;p51"/>
          <p:cNvSpPr txBox="1">
            <a:spLocks noGrp="1"/>
          </p:cNvSpPr>
          <p:nvPr>
            <p:ph type="body" idx="1"/>
          </p:nvPr>
        </p:nvSpPr>
        <p:spPr>
          <a:xfrm>
            <a:off x="635800" y="800375"/>
            <a:ext cx="6984300" cy="598200"/>
          </a:xfrm>
          <a:prstGeom prst="rect">
            <a:avLst/>
          </a:prstGeom>
        </p:spPr>
        <p:txBody>
          <a:bodyPr spcFirstLastPara="1" wrap="square" lIns="91425" tIns="91425" rIns="91425" bIns="91425" anchor="t" anchorCtr="0">
            <a:normAutofit fontScale="92500"/>
          </a:bodyPr>
          <a:lstStyle/>
          <a:p>
            <a:pPr marL="0" lvl="0" indent="0" algn="l" rtl="0">
              <a:spcBef>
                <a:spcPts val="600"/>
              </a:spcBef>
              <a:spcAft>
                <a:spcPts val="1200"/>
              </a:spcAft>
              <a:buNone/>
            </a:pPr>
            <a:r>
              <a:rPr lang="de" sz="1000">
                <a:solidFill>
                  <a:srgbClr val="000000"/>
                </a:solidFill>
                <a:latin typeface="Helvetica Neue"/>
                <a:ea typeface="Helvetica Neue"/>
                <a:cs typeface="Helvetica Neue"/>
                <a:sym typeface="Helvetica Neue"/>
              </a:rPr>
              <a:t>Center needs to participation in clinical trials, pharma- and/or investigator-initiated; diagnostic and/or therapeutic trials on angioedema.</a:t>
            </a:r>
            <a:endParaRPr>
              <a:latin typeface="Helvetica Neue"/>
              <a:ea typeface="Helvetica Neue"/>
              <a:cs typeface="Helvetica Neue"/>
              <a:sym typeface="Helvetica Neue"/>
            </a:endParaRPr>
          </a:p>
        </p:txBody>
      </p:sp>
      <p:sp>
        <p:nvSpPr>
          <p:cNvPr id="523" name="Google Shape;523;p51"/>
          <p:cNvSpPr txBox="1"/>
          <p:nvPr/>
        </p:nvSpPr>
        <p:spPr>
          <a:xfrm>
            <a:off x="715325" y="2672075"/>
            <a:ext cx="72249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provide the names for the clinical trials</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a:latin typeface="Helvetica Neue"/>
                <a:ea typeface="Helvetica Neue"/>
                <a:cs typeface="Helvetica Neue"/>
                <a:sym typeface="Helvetica Neue"/>
              </a:rPr>
              <a:t>Pharma initiated:</a:t>
            </a:r>
            <a:endParaRPr sz="1000">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a:latin typeface="Helvetica Neue"/>
                <a:ea typeface="Helvetica Neue"/>
                <a:cs typeface="Helvetica Neue"/>
                <a:sym typeface="Helvetica Neue"/>
              </a:rPr>
              <a:t>Investigator initiated: </a:t>
            </a:r>
            <a:endParaRPr sz="1000">
              <a:latin typeface="Helvetica Neue"/>
              <a:ea typeface="Helvetica Neue"/>
              <a:cs typeface="Helvetica Neue"/>
              <a:sym typeface="Helvetica Neue"/>
            </a:endParaRPr>
          </a:p>
        </p:txBody>
      </p:sp>
      <p:sp>
        <p:nvSpPr>
          <p:cNvPr id="524" name="Google Shape;524;p51"/>
          <p:cNvSpPr txBox="1"/>
          <p:nvPr/>
        </p:nvSpPr>
        <p:spPr>
          <a:xfrm>
            <a:off x="720350" y="1398550"/>
            <a:ext cx="4045500" cy="1062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Do you have 0.5 trials in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per year per center physician?</a:t>
            </a:r>
            <a:endParaRPr sz="100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endParaRPr>
              <a:latin typeface="Helvetica Neue"/>
              <a:ea typeface="Helvetica Neue"/>
              <a:cs typeface="Helvetica Neue"/>
              <a:sym typeface="Helvetica Neue"/>
            </a:endParaRPr>
          </a:p>
        </p:txBody>
      </p:sp>
      <p:sp>
        <p:nvSpPr>
          <p:cNvPr id="525" name="Google Shape;525;p51"/>
          <p:cNvSpPr/>
          <p:nvPr/>
        </p:nvSpPr>
        <p:spPr>
          <a:xfrm>
            <a:off x="7060375"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26" name="Google Shape;526;p51"/>
          <p:cNvSpPr txBox="1"/>
          <p:nvPr/>
        </p:nvSpPr>
        <p:spPr>
          <a:xfrm>
            <a:off x="54721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27" name="Google Shape;527;p51"/>
          <p:cNvSpPr/>
          <p:nvPr/>
        </p:nvSpPr>
        <p:spPr>
          <a:xfrm>
            <a:off x="6044950"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28" name="Google Shape;528;p51"/>
          <p:cNvSpPr txBox="1"/>
          <p:nvPr/>
        </p:nvSpPr>
        <p:spPr>
          <a:xfrm>
            <a:off x="65411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1"/>
              </a:buClr>
              <a:buSzPts val="4400"/>
              <a:buFont typeface="Calibri"/>
              <a:buNone/>
            </a:pPr>
            <a:r>
              <a:rPr lang="de" sz="1600">
                <a:solidFill>
                  <a:srgbClr val="1155CC"/>
                </a:solidFill>
                <a:latin typeface="Helvetica Neue"/>
                <a:ea typeface="Helvetica Neue"/>
                <a:cs typeface="Helvetica Neue"/>
                <a:sym typeface="Helvetica Neue"/>
              </a:rPr>
              <a:t>1. Hospital settings</a:t>
            </a:r>
            <a:endParaRPr sz="1600">
              <a:solidFill>
                <a:srgbClr val="1155CC"/>
              </a:solidFill>
              <a:latin typeface="Helvetica Neue"/>
              <a:ea typeface="Helvetica Neue"/>
              <a:cs typeface="Helvetica Neue"/>
              <a:sym typeface="Helvetica Neue"/>
            </a:endParaRPr>
          </a:p>
        </p:txBody>
      </p:sp>
      <p:sp>
        <p:nvSpPr>
          <p:cNvPr id="82" name="Google Shape;82;p16"/>
          <p:cNvSpPr txBox="1"/>
          <p:nvPr/>
        </p:nvSpPr>
        <p:spPr>
          <a:xfrm>
            <a:off x="3309525" y="4705750"/>
            <a:ext cx="957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900">
                <a:latin typeface="Helvetica Neue"/>
                <a:ea typeface="Helvetica Neue"/>
                <a:cs typeface="Helvetica Neue"/>
                <a:sym typeface="Helvetica Neue"/>
              </a:rPr>
              <a:t>Photo of clinic </a:t>
            </a:r>
            <a:endParaRPr sz="900">
              <a:latin typeface="Helvetica Neue"/>
              <a:ea typeface="Helvetica Neue"/>
              <a:cs typeface="Helvetica Neue"/>
              <a:sym typeface="Helvetica Neue"/>
            </a:endParaRPr>
          </a:p>
        </p:txBody>
      </p:sp>
      <p:pic>
        <p:nvPicPr>
          <p:cNvPr id="83" name="Google Shape;83;p16"/>
          <p:cNvPicPr preferRelativeResize="0"/>
          <p:nvPr/>
        </p:nvPicPr>
        <p:blipFill>
          <a:blip r:embed="rId3">
            <a:alphaModFix/>
          </a:blip>
          <a:stretch>
            <a:fillRect/>
          </a:stretch>
        </p:blipFill>
        <p:spPr>
          <a:xfrm>
            <a:off x="4359350" y="1996625"/>
            <a:ext cx="4542660" cy="3032226"/>
          </a:xfrm>
          <a:prstGeom prst="rect">
            <a:avLst/>
          </a:prstGeom>
          <a:noFill/>
          <a:ln>
            <a:noFill/>
          </a:ln>
        </p:spPr>
      </p:pic>
      <p:sp>
        <p:nvSpPr>
          <p:cNvPr id="84" name="Google Shape;84;p16"/>
          <p:cNvSpPr txBox="1"/>
          <p:nvPr/>
        </p:nvSpPr>
        <p:spPr>
          <a:xfrm>
            <a:off x="734650" y="2902175"/>
            <a:ext cx="828600" cy="669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85" name="Google Shape;85;p16"/>
          <p:cNvSpPr/>
          <p:nvPr/>
        </p:nvSpPr>
        <p:spPr>
          <a:xfrm>
            <a:off x="1189200" y="341290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1189200" y="30884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txBox="1"/>
          <p:nvPr/>
        </p:nvSpPr>
        <p:spPr>
          <a:xfrm>
            <a:off x="589100" y="1993500"/>
            <a:ext cx="3210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Does evidence of hospital setting or affiliation with hospital exist?</a:t>
            </a:r>
            <a:endParaRPr>
              <a:latin typeface="Helvetica Neue"/>
              <a:ea typeface="Helvetica Neue"/>
              <a:cs typeface="Helvetica Neue"/>
              <a:sym typeface="Helvetica Neue"/>
            </a:endParaRPr>
          </a:p>
        </p:txBody>
      </p:sp>
      <p:sp>
        <p:nvSpPr>
          <p:cNvPr id="88" name="Google Shape;88;p16"/>
          <p:cNvSpPr txBox="1"/>
          <p:nvPr/>
        </p:nvSpPr>
        <p:spPr>
          <a:xfrm>
            <a:off x="619325" y="747050"/>
            <a:ext cx="8167800" cy="908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Center needs to be in a hospital or affiliated with a hospital with inpatient facilities to allow for extended diagnostic work up and management of exacerbation. </a:t>
            </a:r>
            <a:endParaRPr sz="100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endParaRPr>
              <a:latin typeface="Helvetica Neue"/>
              <a:ea typeface="Helvetica Neue"/>
              <a:cs typeface="Helvetica Neue"/>
              <a:sym typeface="Helvetica Neue"/>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29. Participation in registry</a:t>
            </a:r>
            <a:endParaRPr sz="1600">
              <a:solidFill>
                <a:srgbClr val="1155CC"/>
              </a:solidFill>
              <a:latin typeface="Helvetica Neue"/>
              <a:ea typeface="Helvetica Neue"/>
              <a:cs typeface="Helvetica Neue"/>
              <a:sym typeface="Helvetica Neue"/>
            </a:endParaRPr>
          </a:p>
        </p:txBody>
      </p:sp>
      <p:sp>
        <p:nvSpPr>
          <p:cNvPr id="534" name="Google Shape;534;p52"/>
          <p:cNvSpPr txBox="1">
            <a:spLocks noGrp="1"/>
          </p:cNvSpPr>
          <p:nvPr>
            <p:ph type="body" idx="1"/>
          </p:nvPr>
        </p:nvSpPr>
        <p:spPr>
          <a:xfrm>
            <a:off x="643350" y="808725"/>
            <a:ext cx="7173900" cy="5196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Registries can help to better understand urticaria. Center needs to participate in international, national, and/or regional registry activities, e.g. CURE, CARE.</a:t>
            </a:r>
            <a:endParaRPr>
              <a:latin typeface="Helvetica Neue"/>
              <a:ea typeface="Helvetica Neue"/>
              <a:cs typeface="Helvetica Neue"/>
              <a:sym typeface="Helvetica Neue"/>
            </a:endParaRPr>
          </a:p>
        </p:txBody>
      </p:sp>
      <p:sp>
        <p:nvSpPr>
          <p:cNvPr id="535" name="Google Shape;535;p52"/>
          <p:cNvSpPr txBox="1"/>
          <p:nvPr/>
        </p:nvSpPr>
        <p:spPr>
          <a:xfrm>
            <a:off x="742875" y="1363225"/>
            <a:ext cx="4052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Is there evidence that center contributes to a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registry?</a:t>
            </a:r>
            <a:endParaRPr>
              <a:latin typeface="Helvetica Neue"/>
              <a:ea typeface="Helvetica Neue"/>
              <a:cs typeface="Helvetica Neue"/>
              <a:sym typeface="Helvetica Neue"/>
            </a:endParaRPr>
          </a:p>
        </p:txBody>
      </p:sp>
      <p:sp>
        <p:nvSpPr>
          <p:cNvPr id="536" name="Google Shape;536;p52"/>
          <p:cNvSpPr/>
          <p:nvPr/>
        </p:nvSpPr>
        <p:spPr>
          <a:xfrm>
            <a:off x="7212775" y="18448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37" name="Google Shape;537;p52"/>
          <p:cNvSpPr txBox="1"/>
          <p:nvPr/>
        </p:nvSpPr>
        <p:spPr>
          <a:xfrm>
            <a:off x="56245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38" name="Google Shape;538;p52"/>
          <p:cNvSpPr/>
          <p:nvPr/>
        </p:nvSpPr>
        <p:spPr>
          <a:xfrm>
            <a:off x="6197350" y="18448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39" name="Google Shape;539;p52"/>
          <p:cNvSpPr txBox="1"/>
          <p:nvPr/>
        </p:nvSpPr>
        <p:spPr>
          <a:xfrm>
            <a:off x="66935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540" name="Google Shape;540;p52"/>
          <p:cNvSpPr txBox="1"/>
          <p:nvPr/>
        </p:nvSpPr>
        <p:spPr>
          <a:xfrm>
            <a:off x="4359200" y="2378437"/>
            <a:ext cx="4237200" cy="646500"/>
          </a:xfrm>
          <a:prstGeom prst="rect">
            <a:avLst/>
          </a:prstGeom>
          <a:solidFill>
            <a:srgbClr val="F3F3F3"/>
          </a:solidFill>
          <a:ln w="9525" cap="flat" cmpd="sng">
            <a:solidFill>
              <a:srgbClr val="9E9E9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If not</a:t>
            </a:r>
            <a:r>
              <a:rPr lang="de" sz="1000">
                <a:solidFill>
                  <a:schemeClr val="dk1"/>
                </a:solidFill>
                <a:latin typeface="Helvetica Neue"/>
                <a:ea typeface="Helvetica Neue"/>
                <a:cs typeface="Helvetica Neue"/>
                <a:sym typeface="Helvetica Neue"/>
              </a:rPr>
              <a:t>, </a:t>
            </a: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please register for participation in CURE and/or CARE and let us know that you did.</a:t>
            </a:r>
            <a:endParaRPr/>
          </a:p>
        </p:txBody>
      </p:sp>
      <p:pic>
        <p:nvPicPr>
          <p:cNvPr id="541" name="Google Shape;541;p52"/>
          <p:cNvPicPr preferRelativeResize="0"/>
          <p:nvPr/>
        </p:nvPicPr>
        <p:blipFill>
          <a:blip r:embed="rId3">
            <a:alphaModFix/>
          </a:blip>
          <a:stretch>
            <a:fillRect/>
          </a:stretch>
        </p:blipFill>
        <p:spPr>
          <a:xfrm>
            <a:off x="6903800" y="3211800"/>
            <a:ext cx="1615950" cy="603350"/>
          </a:xfrm>
          <a:prstGeom prst="rect">
            <a:avLst/>
          </a:prstGeom>
          <a:noFill/>
          <a:ln>
            <a:noFill/>
          </a:ln>
        </p:spPr>
      </p:pic>
      <p:graphicFrame>
        <p:nvGraphicFramePr>
          <p:cNvPr id="542" name="Google Shape;542;p52"/>
          <p:cNvGraphicFramePr/>
          <p:nvPr/>
        </p:nvGraphicFramePr>
        <p:xfrm>
          <a:off x="848850" y="2343150"/>
          <a:ext cx="3020750" cy="2369375"/>
        </p:xfrm>
        <a:graphic>
          <a:graphicData uri="http://schemas.openxmlformats.org/drawingml/2006/table">
            <a:tbl>
              <a:tblPr>
                <a:noFill/>
                <a:tableStyleId>{FEAD5D85-EA3B-46CE-9919-19E79CA5B74A}</a:tableStyleId>
              </a:tblPr>
              <a:tblGrid>
                <a:gridCol w="3020750">
                  <a:extLst>
                    <a:ext uri="{9D8B030D-6E8A-4147-A177-3AD203B41FA5}">
                      <a16:colId xmlns:a16="http://schemas.microsoft.com/office/drawing/2014/main" val="20000"/>
                    </a:ext>
                  </a:extLst>
                </a:gridCol>
              </a:tblGrid>
              <a:tr h="574375">
                <a:tc>
                  <a:txBody>
                    <a:bodyPr/>
                    <a:lstStyle/>
                    <a:p>
                      <a:pPr marL="0" lvl="0" indent="0" algn="ctr" rtl="0">
                        <a:spcBef>
                          <a:spcPts val="0"/>
                        </a:spcBef>
                        <a:spcAft>
                          <a:spcPts val="0"/>
                        </a:spcAft>
                        <a:buClr>
                          <a:schemeClr val="dk1"/>
                        </a:buClr>
                        <a:buSzPts val="1100"/>
                        <a:buFont typeface="Arial"/>
                        <a:buNone/>
                      </a:pPr>
                      <a:r>
                        <a:rPr lang="de" sz="1000">
                          <a:solidFill>
                            <a:srgbClr val="1155CC"/>
                          </a:solidFill>
                          <a:latin typeface="Helvetica Neue"/>
                          <a:ea typeface="Helvetica Neue"/>
                          <a:cs typeface="Helvetica Neue"/>
                          <a:sym typeface="Helvetica Neue"/>
                        </a:rPr>
                        <a:t>Please provide the names of the registries you are including patients</a:t>
                      </a:r>
                      <a:endParaRPr sz="1000"/>
                    </a:p>
                  </a:txBody>
                  <a:tcPr marL="91425" marR="91425" marT="91425" marB="91425">
                    <a:solidFill>
                      <a:srgbClr val="F3F3F3"/>
                    </a:solidFill>
                  </a:tcPr>
                </a:tc>
                <a:extLst>
                  <a:ext uri="{0D108BD9-81ED-4DB2-BD59-A6C34878D82A}">
                    <a16:rowId xmlns:a16="http://schemas.microsoft.com/office/drawing/2014/main" val="10000"/>
                  </a:ext>
                </a:extLst>
              </a:tr>
              <a:tr h="448750">
                <a:tc>
                  <a:txBody>
                    <a:bodyPr/>
                    <a:lstStyle/>
                    <a:p>
                      <a:pPr marL="0" lvl="0" indent="0" algn="l" rtl="0">
                        <a:spcBef>
                          <a:spcPts val="0"/>
                        </a:spcBef>
                        <a:spcAft>
                          <a:spcPts val="0"/>
                        </a:spcAft>
                        <a:buClr>
                          <a:schemeClr val="dk1"/>
                        </a:buClr>
                        <a:buSzPts val="1100"/>
                        <a:buFont typeface="Arial"/>
                        <a:buNone/>
                      </a:pPr>
                      <a:r>
                        <a:rPr lang="de" sz="1000">
                          <a:solidFill>
                            <a:schemeClr val="lt2"/>
                          </a:solidFill>
                          <a:latin typeface="Helvetica Neue"/>
                          <a:ea typeface="Helvetica Neue"/>
                          <a:cs typeface="Helvetica Neue"/>
                          <a:sym typeface="Helvetica Neue"/>
                        </a:rPr>
                        <a:t>x</a:t>
                      </a:r>
                      <a:endParaRPr sz="1000"/>
                    </a:p>
                  </a:txBody>
                  <a:tcPr marL="91425" marR="91425" marT="91425" marB="91425"/>
                </a:tc>
                <a:extLst>
                  <a:ext uri="{0D108BD9-81ED-4DB2-BD59-A6C34878D82A}">
                    <a16:rowId xmlns:a16="http://schemas.microsoft.com/office/drawing/2014/main" val="10001"/>
                  </a:ext>
                </a:extLst>
              </a:tr>
              <a:tr h="448750">
                <a:tc>
                  <a:txBody>
                    <a:bodyPr/>
                    <a:lstStyle/>
                    <a:p>
                      <a:pPr marL="0" lvl="0" indent="0" algn="l" rtl="0">
                        <a:spcBef>
                          <a:spcPts val="0"/>
                        </a:spcBef>
                        <a:spcAft>
                          <a:spcPts val="0"/>
                        </a:spcAft>
                        <a:buClr>
                          <a:schemeClr val="dk1"/>
                        </a:buClr>
                        <a:buSzPts val="1100"/>
                        <a:buFont typeface="Arial"/>
                        <a:buNone/>
                      </a:pPr>
                      <a:endParaRPr sz="1000"/>
                    </a:p>
                  </a:txBody>
                  <a:tcPr marL="91425" marR="91425" marT="91425" marB="91425"/>
                </a:tc>
                <a:extLst>
                  <a:ext uri="{0D108BD9-81ED-4DB2-BD59-A6C34878D82A}">
                    <a16:rowId xmlns:a16="http://schemas.microsoft.com/office/drawing/2014/main" val="10002"/>
                  </a:ext>
                </a:extLst>
              </a:tr>
              <a:tr h="448750">
                <a:tc>
                  <a:txBody>
                    <a:bodyPr/>
                    <a:lstStyle/>
                    <a:p>
                      <a:pPr marL="0" lvl="0" indent="0" algn="l" rtl="0">
                        <a:spcBef>
                          <a:spcPts val="0"/>
                        </a:spcBef>
                        <a:spcAft>
                          <a:spcPts val="0"/>
                        </a:spcAft>
                        <a:buClr>
                          <a:schemeClr val="dk1"/>
                        </a:buClr>
                        <a:buSzPts val="1100"/>
                        <a:buFont typeface="Arial"/>
                        <a:buNone/>
                      </a:pPr>
                      <a:endParaRPr sz="1000"/>
                    </a:p>
                  </a:txBody>
                  <a:tcPr marL="91425" marR="91425" marT="91425" marB="91425"/>
                </a:tc>
                <a:extLst>
                  <a:ext uri="{0D108BD9-81ED-4DB2-BD59-A6C34878D82A}">
                    <a16:rowId xmlns:a16="http://schemas.microsoft.com/office/drawing/2014/main" val="10003"/>
                  </a:ext>
                </a:extLst>
              </a:tr>
              <a:tr h="448750">
                <a:tc>
                  <a:txBody>
                    <a:bodyPr/>
                    <a:lstStyle/>
                    <a:p>
                      <a:pPr marL="0" lvl="0" indent="0" algn="l" rtl="0">
                        <a:spcBef>
                          <a:spcPts val="0"/>
                        </a:spcBef>
                        <a:spcAft>
                          <a:spcPts val="0"/>
                        </a:spcAft>
                        <a:buClr>
                          <a:schemeClr val="dk1"/>
                        </a:buClr>
                        <a:buSzPts val="1100"/>
                        <a:buFont typeface="Arial"/>
                        <a:buNone/>
                      </a:pPr>
                      <a:endParaRPr sz="1000"/>
                    </a:p>
                  </a:txBody>
                  <a:tcPr marL="91425" marR="91425" marT="91425" marB="91425"/>
                </a:tc>
                <a:extLst>
                  <a:ext uri="{0D108BD9-81ED-4DB2-BD59-A6C34878D82A}">
                    <a16:rowId xmlns:a16="http://schemas.microsoft.com/office/drawing/2014/main" val="10004"/>
                  </a:ext>
                </a:extLst>
              </a:tr>
            </a:tbl>
          </a:graphicData>
        </a:graphic>
      </p:graphicFrame>
      <p:sp>
        <p:nvSpPr>
          <p:cNvPr id="543" name="Google Shape;543;p52"/>
          <p:cNvSpPr txBox="1"/>
          <p:nvPr/>
        </p:nvSpPr>
        <p:spPr>
          <a:xfrm>
            <a:off x="4359200" y="3147525"/>
            <a:ext cx="24759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000" b="1">
                <a:solidFill>
                  <a:schemeClr val="dk1"/>
                </a:solidFill>
                <a:latin typeface="Helvetica Neue"/>
                <a:ea typeface="Helvetica Neue"/>
                <a:cs typeface="Helvetica Neue"/>
                <a:sym typeface="Helvetica Neue"/>
              </a:rPr>
              <a:t>For CURE please apply here: </a:t>
            </a:r>
            <a:endParaRPr sz="1000" b="1">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sz="500" b="1">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de" sz="1000" u="sng">
                <a:solidFill>
                  <a:schemeClr val="hlink"/>
                </a:solidFill>
                <a:latin typeface="Helvetica Neue"/>
                <a:ea typeface="Helvetica Neue"/>
                <a:cs typeface="Helvetica Neue"/>
                <a:sym typeface="Helvetica Neue"/>
                <a:hlinkClick r:id="rId4"/>
              </a:rPr>
              <a:t>CURE | For Participants (urticaria-registry.com)</a:t>
            </a:r>
            <a:endParaRPr sz="1300">
              <a:latin typeface="Helvetica Neue"/>
              <a:ea typeface="Helvetica Neue"/>
              <a:cs typeface="Helvetica Neue"/>
              <a:sym typeface="Helvetica Neue"/>
            </a:endParaRPr>
          </a:p>
        </p:txBody>
      </p:sp>
      <p:sp>
        <p:nvSpPr>
          <p:cNvPr id="544" name="Google Shape;544;p52"/>
          <p:cNvSpPr txBox="1"/>
          <p:nvPr/>
        </p:nvSpPr>
        <p:spPr>
          <a:xfrm>
            <a:off x="4359200" y="3967425"/>
            <a:ext cx="23337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000" b="1">
                <a:solidFill>
                  <a:schemeClr val="dk1"/>
                </a:solidFill>
                <a:latin typeface="Helvetica Neue"/>
                <a:ea typeface="Helvetica Neue"/>
                <a:cs typeface="Helvetica Neue"/>
                <a:sym typeface="Helvetica Neue"/>
              </a:rPr>
              <a:t>For CARE please apply here: </a:t>
            </a:r>
            <a:endParaRPr sz="1000" b="1">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500" b="1">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u="sng">
                <a:solidFill>
                  <a:schemeClr val="hlink"/>
                </a:solidFill>
                <a:latin typeface="Helvetica Neue"/>
                <a:ea typeface="Helvetica Neue"/>
                <a:cs typeface="Helvetica Neue"/>
                <a:sym typeface="Helvetica Neue"/>
                <a:hlinkClick r:id="rId5"/>
              </a:rPr>
              <a:t>chronic-angioedema-registry.com</a:t>
            </a:r>
            <a:endParaRPr sz="1300">
              <a:latin typeface="Helvetica Neue"/>
              <a:ea typeface="Helvetica Neue"/>
              <a:cs typeface="Helvetica Neue"/>
              <a:sym typeface="Helvetica Neue"/>
            </a:endParaRPr>
          </a:p>
        </p:txBody>
      </p:sp>
      <p:pic>
        <p:nvPicPr>
          <p:cNvPr id="545" name="Google Shape;545;p52"/>
          <p:cNvPicPr preferRelativeResize="0"/>
          <p:nvPr/>
        </p:nvPicPr>
        <p:blipFill>
          <a:blip r:embed="rId6">
            <a:alphaModFix/>
          </a:blip>
          <a:stretch>
            <a:fillRect/>
          </a:stretch>
        </p:blipFill>
        <p:spPr>
          <a:xfrm>
            <a:off x="6969476" y="4075050"/>
            <a:ext cx="1484575" cy="51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41"/>
                                        </p:tgtEl>
                                        <p:attrNameLst>
                                          <p:attrName>style.visibility</p:attrName>
                                        </p:attrNameLst>
                                      </p:cBhvr>
                                      <p:to>
                                        <p:strVal val="visible"/>
                                      </p:to>
                                    </p:set>
                                    <p:anim calcmode="lin" valueType="num">
                                      <p:cBhvr additive="base">
                                        <p:cTn id="7" dur="1000"/>
                                        <p:tgtEl>
                                          <p:spTgt spid="541"/>
                                        </p:tgtEl>
                                        <p:attrNameLst>
                                          <p:attrName>ppt_w</p:attrName>
                                        </p:attrNameLst>
                                      </p:cBhvr>
                                      <p:tavLst>
                                        <p:tav tm="0">
                                          <p:val>
                                            <p:strVal val="0"/>
                                          </p:val>
                                        </p:tav>
                                        <p:tav tm="100000">
                                          <p:val>
                                            <p:strVal val="#ppt_w"/>
                                          </p:val>
                                        </p:tav>
                                      </p:tavLst>
                                    </p:anim>
                                    <p:anim calcmode="lin" valueType="num">
                                      <p:cBhvr additive="base">
                                        <p:cTn id="8" dur="1000"/>
                                        <p:tgtEl>
                                          <p:spTgt spid="54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5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sz="1800" b="1">
                <a:solidFill>
                  <a:srgbClr val="1155CC"/>
                </a:solidFill>
                <a:highlight>
                  <a:schemeClr val="lt2"/>
                </a:highlight>
                <a:latin typeface="Calibri"/>
                <a:ea typeface="Calibri"/>
                <a:cs typeface="Calibri"/>
                <a:sym typeface="Calibri"/>
              </a:rPr>
              <a:t>Education</a:t>
            </a:r>
            <a:endParaRPr sz="1800">
              <a:solidFill>
                <a:srgbClr val="1155CC"/>
              </a:solidFill>
              <a:highlight>
                <a:schemeClr val="lt2"/>
              </a:highligh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30. Educational activities </a:t>
            </a:r>
            <a:endParaRPr sz="1600">
              <a:solidFill>
                <a:srgbClr val="1155CC"/>
              </a:solidFill>
              <a:latin typeface="Helvetica Neue"/>
              <a:ea typeface="Helvetica Neue"/>
              <a:cs typeface="Helvetica Neue"/>
              <a:sym typeface="Helvetica Neue"/>
            </a:endParaRPr>
          </a:p>
        </p:txBody>
      </p:sp>
      <p:sp>
        <p:nvSpPr>
          <p:cNvPr id="556" name="Google Shape;556;p54"/>
          <p:cNvSpPr txBox="1">
            <a:spLocks noGrp="1"/>
          </p:cNvSpPr>
          <p:nvPr>
            <p:ph type="body" idx="1"/>
          </p:nvPr>
        </p:nvSpPr>
        <p:spPr>
          <a:xfrm>
            <a:off x="628250" y="801000"/>
            <a:ext cx="7355100" cy="795900"/>
          </a:xfrm>
          <a:prstGeom prst="rect">
            <a:avLst/>
          </a:prstGeom>
        </p:spPr>
        <p:txBody>
          <a:bodyPr spcFirstLastPara="1" wrap="square" lIns="91425" tIns="91425" rIns="91425" bIns="91425" anchor="t" anchorCtr="0">
            <a:normAutofit fontScale="92500"/>
          </a:bodyPr>
          <a:lstStyle/>
          <a:p>
            <a:pPr marL="0" lvl="0" indent="0" algn="l" rtl="0">
              <a:spcBef>
                <a:spcPts val="600"/>
              </a:spcBef>
              <a:spcAft>
                <a:spcPts val="1200"/>
              </a:spcAft>
              <a:buNone/>
            </a:pPr>
            <a:r>
              <a:rPr lang="de" sz="1000">
                <a:solidFill>
                  <a:srgbClr val="000000"/>
                </a:solidFill>
                <a:latin typeface="Helvetica Neue"/>
                <a:ea typeface="Helvetica Neue"/>
                <a:cs typeface="Helvetica Neue"/>
                <a:sym typeface="Helvetica Neue"/>
              </a:rPr>
              <a:t>Center needs to contribute to the education of physicians who see patients with angioedema, e.g. dermatologists, allergists, ER-physicians, pediatricians, general practitioners and family physicians, and of medical students, residents, patients, and the general public.</a:t>
            </a:r>
            <a:endParaRPr sz="1000">
              <a:solidFill>
                <a:srgbClr val="000000"/>
              </a:solidFill>
              <a:latin typeface="Helvetica Neue"/>
              <a:ea typeface="Helvetica Neue"/>
              <a:cs typeface="Helvetica Neue"/>
              <a:sym typeface="Helvetica Neue"/>
            </a:endParaRPr>
          </a:p>
        </p:txBody>
      </p:sp>
      <p:sp>
        <p:nvSpPr>
          <p:cNvPr id="557" name="Google Shape;557;p54"/>
          <p:cNvSpPr txBox="1"/>
          <p:nvPr/>
        </p:nvSpPr>
        <p:spPr>
          <a:xfrm>
            <a:off x="558900" y="2861725"/>
            <a:ext cx="6880500" cy="12621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provide the names and dates of educational activities and who they were for:</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a:latin typeface="Helvetica Neue"/>
                <a:ea typeface="Helvetica Neue"/>
                <a:cs typeface="Helvetica Neue"/>
                <a:sym typeface="Helvetica Neue"/>
              </a:rPr>
              <a:t>For patients:</a:t>
            </a:r>
            <a:endParaRPr sz="1000">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a:latin typeface="Helvetica Neue"/>
                <a:ea typeface="Helvetica Neue"/>
                <a:cs typeface="Helvetica Neue"/>
                <a:sym typeface="Helvetica Neue"/>
              </a:rPr>
              <a:t>For students:</a:t>
            </a:r>
            <a:endParaRPr sz="1000">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a:latin typeface="Helvetica Neue"/>
                <a:ea typeface="Helvetica Neue"/>
                <a:cs typeface="Helvetica Neue"/>
                <a:sym typeface="Helvetica Neue"/>
              </a:rPr>
              <a:t>For physicians: </a:t>
            </a:r>
            <a:endParaRPr sz="1000">
              <a:latin typeface="Helvetica Neue"/>
              <a:ea typeface="Helvetica Neue"/>
              <a:cs typeface="Helvetica Neue"/>
              <a:sym typeface="Helvetica Neue"/>
            </a:endParaRPr>
          </a:p>
        </p:txBody>
      </p:sp>
      <p:sp>
        <p:nvSpPr>
          <p:cNvPr id="558" name="Google Shape;558;p54"/>
          <p:cNvSpPr txBox="1"/>
          <p:nvPr/>
        </p:nvSpPr>
        <p:spPr>
          <a:xfrm>
            <a:off x="637475" y="1660972"/>
            <a:ext cx="3822000" cy="84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a:latin typeface="Helvetica Neue"/>
                <a:ea typeface="Helvetica Neue"/>
                <a:cs typeface="Helvetica Neue"/>
                <a:sym typeface="Helvetica Neue"/>
              </a:rPr>
              <a:t>Do you have 1 educational activity on </a:t>
            </a:r>
            <a:r>
              <a:rPr lang="de" sz="1000">
                <a:solidFill>
                  <a:schemeClr val="dk1"/>
                </a:solidFill>
                <a:latin typeface="Helvetica Neue"/>
                <a:ea typeface="Helvetica Neue"/>
                <a:cs typeface="Helvetica Neue"/>
                <a:sym typeface="Helvetica Neue"/>
              </a:rPr>
              <a:t>angioedema </a:t>
            </a:r>
            <a:r>
              <a:rPr lang="de" sz="1000">
                <a:latin typeface="Helvetica Neue"/>
                <a:ea typeface="Helvetica Neue"/>
                <a:cs typeface="Helvetica Neue"/>
                <a:sym typeface="Helvetica Neue"/>
              </a:rPr>
              <a:t>per year for physicians and 1 per year for patients?</a:t>
            </a:r>
            <a:endParaRPr>
              <a:latin typeface="Helvetica Neue"/>
              <a:ea typeface="Helvetica Neue"/>
              <a:cs typeface="Helvetica Neue"/>
              <a:sym typeface="Helvetica Neue"/>
            </a:endParaRPr>
          </a:p>
        </p:txBody>
      </p:sp>
      <p:sp>
        <p:nvSpPr>
          <p:cNvPr id="559" name="Google Shape;559;p54"/>
          <p:cNvSpPr/>
          <p:nvPr/>
        </p:nvSpPr>
        <p:spPr>
          <a:xfrm>
            <a:off x="6624575" y="226744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60" name="Google Shape;560;p54"/>
          <p:cNvSpPr txBox="1"/>
          <p:nvPr/>
        </p:nvSpPr>
        <p:spPr>
          <a:xfrm>
            <a:off x="5036325" y="20850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61" name="Google Shape;561;p54"/>
          <p:cNvSpPr/>
          <p:nvPr/>
        </p:nvSpPr>
        <p:spPr>
          <a:xfrm>
            <a:off x="5609150" y="226744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62" name="Google Shape;562;p54"/>
          <p:cNvSpPr txBox="1"/>
          <p:nvPr/>
        </p:nvSpPr>
        <p:spPr>
          <a:xfrm>
            <a:off x="6105300" y="20850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5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sz="1800" b="1">
                <a:solidFill>
                  <a:srgbClr val="1155CC"/>
                </a:solidFill>
                <a:highlight>
                  <a:schemeClr val="lt2"/>
                </a:highlight>
                <a:latin typeface="Calibri"/>
                <a:ea typeface="Calibri"/>
                <a:cs typeface="Calibri"/>
                <a:sym typeface="Calibri"/>
              </a:rPr>
              <a:t>Advocacy</a:t>
            </a:r>
            <a:endParaRPr sz="1800">
              <a:solidFill>
                <a:srgbClr val="1155CC"/>
              </a:solidFill>
              <a:highlight>
                <a:schemeClr val="lt2"/>
              </a:high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56"/>
          <p:cNvSpPr txBox="1">
            <a:spLocks noGrp="1"/>
          </p:cNvSpPr>
          <p:nvPr>
            <p:ph type="title"/>
          </p:nvPr>
        </p:nvSpPr>
        <p:spPr>
          <a:xfrm>
            <a:off x="311700" y="445025"/>
            <a:ext cx="8520600" cy="431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sz="1777">
                <a:solidFill>
                  <a:srgbClr val="1155CC"/>
                </a:solidFill>
                <a:latin typeface="Helvetica Neue"/>
                <a:ea typeface="Helvetica Neue"/>
                <a:cs typeface="Helvetica Neue"/>
                <a:sym typeface="Helvetica Neue"/>
              </a:rPr>
              <a:t>31.Increase awareness of angioedema</a:t>
            </a:r>
            <a:endParaRPr sz="1777">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73" name="Google Shape;573;p56"/>
          <p:cNvSpPr txBox="1">
            <a:spLocks noGrp="1"/>
          </p:cNvSpPr>
          <p:nvPr>
            <p:ph type="body" idx="1"/>
          </p:nvPr>
        </p:nvSpPr>
        <p:spPr>
          <a:xfrm>
            <a:off x="547200" y="812575"/>
            <a:ext cx="7209600" cy="5196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increase awareness and knowledge of angioedema, for example by contributing to HAE Day, UrticariaDay, support of the ACARE Network.</a:t>
            </a:r>
            <a:endParaRPr>
              <a:latin typeface="Helvetica Neue"/>
              <a:ea typeface="Helvetica Neue"/>
              <a:cs typeface="Helvetica Neue"/>
              <a:sym typeface="Helvetica Neue"/>
            </a:endParaRPr>
          </a:p>
        </p:txBody>
      </p:sp>
      <p:sp>
        <p:nvSpPr>
          <p:cNvPr id="574" name="Google Shape;574;p56"/>
          <p:cNvSpPr txBox="1"/>
          <p:nvPr/>
        </p:nvSpPr>
        <p:spPr>
          <a:xfrm>
            <a:off x="680550" y="4414625"/>
            <a:ext cx="38526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latin typeface="Helvetica Neue"/>
                <a:ea typeface="Helvetica Neue"/>
                <a:cs typeface="Helvetica Neue"/>
                <a:sym typeface="Helvetica Neue"/>
              </a:rPr>
              <a:t>Please provide photos from pas</a:t>
            </a:r>
            <a:r>
              <a:rPr lang="de" sz="1000">
                <a:solidFill>
                  <a:schemeClr val="dk1"/>
                </a:solidFill>
                <a:latin typeface="Helvetica Neue"/>
                <a:ea typeface="Helvetica Neue"/>
                <a:cs typeface="Helvetica Neue"/>
                <a:sym typeface="Helvetica Neue"/>
              </a:rPr>
              <a:t>t HAE Day</a:t>
            </a:r>
            <a:r>
              <a:rPr lang="de" sz="1000">
                <a:latin typeface="Helvetica Neue"/>
                <a:ea typeface="Helvetica Neue"/>
                <a:cs typeface="Helvetica Neue"/>
                <a:sym typeface="Helvetica Neue"/>
              </a:rPr>
              <a:t> activities or patient support activities like patient education seminars etc.</a:t>
            </a:r>
            <a:endParaRPr sz="1000">
              <a:latin typeface="Helvetica Neue"/>
              <a:ea typeface="Helvetica Neue"/>
              <a:cs typeface="Helvetica Neue"/>
              <a:sym typeface="Helvetica Neue"/>
            </a:endParaRPr>
          </a:p>
        </p:txBody>
      </p:sp>
      <p:sp>
        <p:nvSpPr>
          <p:cNvPr id="575" name="Google Shape;575;p56"/>
          <p:cNvSpPr txBox="1"/>
          <p:nvPr/>
        </p:nvSpPr>
        <p:spPr>
          <a:xfrm>
            <a:off x="622050" y="1408050"/>
            <a:ext cx="41211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 you have 1 advocacy /awareness activity on angioedema per year?</a:t>
            </a:r>
            <a:endParaRPr>
              <a:latin typeface="Helvetica Neue"/>
              <a:ea typeface="Helvetica Neue"/>
              <a:cs typeface="Helvetica Neue"/>
              <a:sym typeface="Helvetica Neue"/>
            </a:endParaRPr>
          </a:p>
        </p:txBody>
      </p:sp>
      <p:sp>
        <p:nvSpPr>
          <p:cNvPr id="576" name="Google Shape;576;p56"/>
          <p:cNvSpPr/>
          <p:nvPr/>
        </p:nvSpPr>
        <p:spPr>
          <a:xfrm>
            <a:off x="6984175" y="18277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77" name="Google Shape;577;p56"/>
          <p:cNvSpPr txBox="1"/>
          <p:nvPr/>
        </p:nvSpPr>
        <p:spPr>
          <a:xfrm>
            <a:off x="53959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78" name="Google Shape;578;p56"/>
          <p:cNvSpPr/>
          <p:nvPr/>
        </p:nvSpPr>
        <p:spPr>
          <a:xfrm>
            <a:off x="5968750" y="182666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79" name="Google Shape;579;p56"/>
          <p:cNvSpPr txBox="1"/>
          <p:nvPr/>
        </p:nvSpPr>
        <p:spPr>
          <a:xfrm>
            <a:off x="64649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580" name="Google Shape;580;p56"/>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111">
                <a:latin typeface="Helvetica Neue"/>
                <a:ea typeface="Helvetica Neue"/>
                <a:cs typeface="Helvetica Neue"/>
                <a:sym typeface="Helvetica Neue"/>
              </a:rPr>
              <a:t>Please provide photos from past HAE Day activities or patient support activities like patient education seminars etc.</a:t>
            </a:r>
            <a:endParaRPr sz="1111">
              <a:latin typeface="Helvetica Neue"/>
              <a:ea typeface="Helvetica Neue"/>
              <a:cs typeface="Helvetica Neue"/>
              <a:sym typeface="Helvetica Neue"/>
            </a:endParaRPr>
          </a:p>
          <a:p>
            <a:pPr marL="0" lvl="0" indent="0" algn="l" rtl="0">
              <a:spcBef>
                <a:spcPts val="0"/>
              </a:spcBef>
              <a:spcAft>
                <a:spcPts val="0"/>
              </a:spcAft>
              <a:buClr>
                <a:schemeClr val="dk1"/>
              </a:buClr>
              <a:buSzPct val="99000"/>
              <a:buFont typeface="Arial"/>
              <a:buNone/>
            </a:pPr>
            <a:r>
              <a:rPr lang="de" sz="1111">
                <a:latin typeface="Helvetica Neue"/>
                <a:ea typeface="Helvetica Neue"/>
                <a:cs typeface="Helvetica Neue"/>
                <a:sym typeface="Helvetica Neue"/>
              </a:rPr>
              <a:t>If not available please provide your plans for future HAE Day activities.</a:t>
            </a:r>
            <a:endParaRPr sz="1111">
              <a:latin typeface="Helvetica Neue"/>
              <a:ea typeface="Helvetica Neue"/>
              <a:cs typeface="Helvetica Neue"/>
              <a:sym typeface="Helvetica Neue"/>
            </a:endParaRPr>
          </a:p>
          <a:p>
            <a:pPr marL="0" lvl="0" indent="0" algn="l" rtl="0">
              <a:spcBef>
                <a:spcPts val="0"/>
              </a:spcBef>
              <a:spcAft>
                <a:spcPts val="0"/>
              </a:spcAft>
              <a:buClr>
                <a:schemeClr val="dk1"/>
              </a:buClr>
              <a:buSzPct val="39285"/>
              <a:buFont typeface="Arial"/>
              <a:buNone/>
            </a:pPr>
            <a:endParaRPr/>
          </a:p>
        </p:txBody>
      </p:sp>
      <p:pic>
        <p:nvPicPr>
          <p:cNvPr id="586" name="Google Shape;586;p57"/>
          <p:cNvPicPr preferRelativeResize="0"/>
          <p:nvPr/>
        </p:nvPicPr>
        <p:blipFill>
          <a:blip r:embed="rId3">
            <a:alphaModFix/>
          </a:blip>
          <a:stretch>
            <a:fillRect/>
          </a:stretch>
        </p:blipFill>
        <p:spPr>
          <a:xfrm>
            <a:off x="5318575" y="1695572"/>
            <a:ext cx="3125524" cy="20862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58"/>
          <p:cNvSpPr txBox="1">
            <a:spLocks noGrp="1"/>
          </p:cNvSpPr>
          <p:nvPr>
            <p:ph type="title"/>
          </p:nvPr>
        </p:nvSpPr>
        <p:spPr>
          <a:xfrm>
            <a:off x="311700" y="445025"/>
            <a:ext cx="8520600" cy="519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32. Interaction with and support of patient organization(s)</a:t>
            </a:r>
            <a:endParaRPr sz="1600">
              <a:solidFill>
                <a:srgbClr val="1155CC"/>
              </a:solidFill>
              <a:latin typeface="Helvetica Neue"/>
              <a:ea typeface="Helvetica Neue"/>
              <a:cs typeface="Helvetica Neue"/>
              <a:sym typeface="Helvetica Neue"/>
            </a:endParaRPr>
          </a:p>
        </p:txBody>
      </p:sp>
      <p:sp>
        <p:nvSpPr>
          <p:cNvPr id="592" name="Google Shape;592;p58"/>
          <p:cNvSpPr txBox="1">
            <a:spLocks noGrp="1"/>
          </p:cNvSpPr>
          <p:nvPr>
            <p:ph type="body" idx="1"/>
          </p:nvPr>
        </p:nvSpPr>
        <p:spPr>
          <a:xfrm>
            <a:off x="658475" y="811925"/>
            <a:ext cx="7083300" cy="4035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Patient organizations can help to improve the management of angioedema and angioedema patients.</a:t>
            </a:r>
            <a:endParaRPr>
              <a:latin typeface="Helvetica Neue"/>
              <a:ea typeface="Helvetica Neue"/>
              <a:cs typeface="Helvetica Neue"/>
              <a:sym typeface="Helvetica Neue"/>
            </a:endParaRPr>
          </a:p>
        </p:txBody>
      </p:sp>
      <p:sp>
        <p:nvSpPr>
          <p:cNvPr id="593" name="Google Shape;593;p58"/>
          <p:cNvSpPr txBox="1"/>
          <p:nvPr/>
        </p:nvSpPr>
        <p:spPr>
          <a:xfrm>
            <a:off x="815650" y="2800350"/>
            <a:ext cx="4262100" cy="15393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provide the name and/or link for patient organization:</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94" name="Google Shape;594;p58"/>
          <p:cNvSpPr txBox="1"/>
          <p:nvPr/>
        </p:nvSpPr>
        <p:spPr>
          <a:xfrm>
            <a:off x="719550" y="1387450"/>
            <a:ext cx="4358100" cy="1215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latin typeface="Helvetica Neue"/>
                <a:ea typeface="Helvetica Neue"/>
                <a:cs typeface="Helvetica Neue"/>
                <a:sym typeface="Helvetica Neue"/>
              </a:rPr>
              <a:t>Is there evidence of interaction with </a:t>
            </a:r>
            <a:r>
              <a:rPr lang="de" sz="1000">
                <a:solidFill>
                  <a:schemeClr val="dk1"/>
                </a:solidFill>
                <a:latin typeface="Helvetica Neue"/>
                <a:ea typeface="Helvetica Neue"/>
                <a:cs typeface="Helvetica Neue"/>
                <a:sym typeface="Helvetica Neue"/>
              </a:rPr>
              <a:t>angioedema </a:t>
            </a:r>
            <a:r>
              <a:rPr lang="de" sz="1000">
                <a:latin typeface="Helvetica Neue"/>
                <a:ea typeface="Helvetica Neue"/>
                <a:cs typeface="Helvetica Neue"/>
                <a:sym typeface="Helvetica Neue"/>
              </a:rPr>
              <a:t>patient organization?</a:t>
            </a:r>
            <a:endParaRPr sz="1000">
              <a:latin typeface="Helvetica Neue"/>
              <a:ea typeface="Helvetica Neue"/>
              <a:cs typeface="Helvetica Neue"/>
              <a:sym typeface="Helvetica Neue"/>
            </a:endParaRPr>
          </a:p>
          <a:p>
            <a:pPr marL="0" lvl="0" indent="0" algn="l" rtl="0">
              <a:spcBef>
                <a:spcPts val="12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Do you have a patient organization in your country?</a:t>
            </a:r>
            <a:endParaRPr sz="600">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95" name="Google Shape;595;p58"/>
          <p:cNvSpPr/>
          <p:nvPr/>
        </p:nvSpPr>
        <p:spPr>
          <a:xfrm>
            <a:off x="6984175" y="182773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96" name="Google Shape;596;p58"/>
          <p:cNvSpPr txBox="1"/>
          <p:nvPr/>
        </p:nvSpPr>
        <p:spPr>
          <a:xfrm>
            <a:off x="53959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97" name="Google Shape;597;p58"/>
          <p:cNvSpPr/>
          <p:nvPr/>
        </p:nvSpPr>
        <p:spPr>
          <a:xfrm>
            <a:off x="5968750" y="182773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98" name="Google Shape;598;p58"/>
          <p:cNvSpPr txBox="1"/>
          <p:nvPr/>
        </p:nvSpPr>
        <p:spPr>
          <a:xfrm>
            <a:off x="64649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599" name="Google Shape;599;p58"/>
          <p:cNvSpPr/>
          <p:nvPr/>
        </p:nvSpPr>
        <p:spPr>
          <a:xfrm>
            <a:off x="6984175" y="213253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600" name="Google Shape;600;p58"/>
          <p:cNvSpPr txBox="1"/>
          <p:nvPr/>
        </p:nvSpPr>
        <p:spPr>
          <a:xfrm>
            <a:off x="5395925" y="1975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601" name="Google Shape;601;p58"/>
          <p:cNvSpPr/>
          <p:nvPr/>
        </p:nvSpPr>
        <p:spPr>
          <a:xfrm>
            <a:off x="5968750" y="213253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602" name="Google Shape;602;p58"/>
          <p:cNvSpPr txBox="1"/>
          <p:nvPr/>
        </p:nvSpPr>
        <p:spPr>
          <a:xfrm>
            <a:off x="6464900" y="1975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1200"/>
              </a:spcAft>
              <a:buNone/>
            </a:pPr>
            <a:r>
              <a:rPr lang="de" sz="1600">
                <a:solidFill>
                  <a:srgbClr val="1155CC"/>
                </a:solidFill>
                <a:latin typeface="Helvetica Neue"/>
                <a:ea typeface="Helvetica Neue"/>
                <a:cs typeface="Helvetica Neue"/>
                <a:sym typeface="Helvetica Neue"/>
              </a:rPr>
              <a:t>If you do not meet one or more of the 32 criteria please let us know why.</a:t>
            </a:r>
            <a:endParaRPr sz="1600">
              <a:solidFill>
                <a:srgbClr val="1155CC"/>
              </a:solidFill>
              <a:latin typeface="Helvetica Neue"/>
              <a:ea typeface="Helvetica Neue"/>
              <a:cs typeface="Helvetica Neue"/>
              <a:sym typeface="Helvetica Neue"/>
            </a:endParaRPr>
          </a:p>
        </p:txBody>
      </p:sp>
      <p:graphicFrame>
        <p:nvGraphicFramePr>
          <p:cNvPr id="608" name="Google Shape;608;p59"/>
          <p:cNvGraphicFramePr/>
          <p:nvPr/>
        </p:nvGraphicFramePr>
        <p:xfrm>
          <a:off x="311700" y="1128300"/>
          <a:ext cx="7665750" cy="2819300"/>
        </p:xfrm>
        <a:graphic>
          <a:graphicData uri="http://schemas.openxmlformats.org/drawingml/2006/table">
            <a:tbl>
              <a:tblPr>
                <a:noFill/>
                <a:tableStyleId>{FEAD5D85-EA3B-46CE-9919-19E79CA5B74A}</a:tableStyleId>
              </a:tblPr>
              <a:tblGrid>
                <a:gridCol w="1953325">
                  <a:extLst>
                    <a:ext uri="{9D8B030D-6E8A-4147-A177-3AD203B41FA5}">
                      <a16:colId xmlns:a16="http://schemas.microsoft.com/office/drawing/2014/main" val="20000"/>
                    </a:ext>
                  </a:extLst>
                </a:gridCol>
                <a:gridCol w="5712425">
                  <a:extLst>
                    <a:ext uri="{9D8B030D-6E8A-4147-A177-3AD203B41FA5}">
                      <a16:colId xmlns:a16="http://schemas.microsoft.com/office/drawing/2014/main" val="20001"/>
                    </a:ext>
                  </a:extLst>
                </a:gridCol>
              </a:tblGrid>
              <a:tr h="381000">
                <a:tc gridSpan="2">
                  <a:txBody>
                    <a:bodyPr/>
                    <a:lstStyle/>
                    <a:p>
                      <a:pPr marL="0" lvl="0" indent="0" algn="l" rtl="0">
                        <a:lnSpc>
                          <a:spcPct val="115000"/>
                        </a:lnSpc>
                        <a:spcBef>
                          <a:spcPts val="1200"/>
                        </a:spcBef>
                        <a:spcAft>
                          <a:spcPts val="1200"/>
                        </a:spcAft>
                        <a:buNone/>
                      </a:pPr>
                      <a:r>
                        <a:rPr lang="de" sz="1000">
                          <a:solidFill>
                            <a:srgbClr val="1155CC"/>
                          </a:solidFill>
                          <a:latin typeface="Helvetica Neue"/>
                          <a:ea typeface="Helvetica Neue"/>
                          <a:cs typeface="Helvetica Neue"/>
                          <a:sym typeface="Helvetica Neue"/>
                        </a:rPr>
                        <a:t>                                                      Please provide an explanation or reasons.</a:t>
                      </a:r>
                      <a:endParaRPr/>
                    </a:p>
                  </a:txBody>
                  <a:tcPr marL="91425" marR="91425" marT="91425" marB="91425">
                    <a:solidFill>
                      <a:srgbClr val="F3F3F3"/>
                    </a:solidFill>
                  </a:tcPr>
                </a:tc>
                <a:tc hMerge="1">
                  <a:txBody>
                    <a:bodyPr/>
                    <a:lstStyle/>
                    <a:p>
                      <a:endParaRPr lang="de-DE"/>
                    </a:p>
                  </a:txBody>
                  <a:tcPr/>
                </a:tc>
                <a:extLst>
                  <a:ext uri="{0D108BD9-81ED-4DB2-BD59-A6C34878D82A}">
                    <a16:rowId xmlns:a16="http://schemas.microsoft.com/office/drawing/2014/main" val="10000"/>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de" sz="1000">
                          <a:solidFill>
                            <a:schemeClr val="dk1"/>
                          </a:solidFill>
                          <a:latin typeface="Helvetica Neue"/>
                          <a:ea typeface="Helvetica Neue"/>
                          <a:cs typeface="Helvetica Neue"/>
                          <a:sym typeface="Helvetica Neue"/>
                        </a:rPr>
                        <a:t>Criteria number</a:t>
                      </a:r>
                      <a:r>
                        <a:rPr lang="de" sz="1000">
                          <a:solidFill>
                            <a:srgbClr val="1155CC"/>
                          </a:solidFill>
                          <a:latin typeface="Helvetica Neue"/>
                          <a:ea typeface="Helvetica Neue"/>
                          <a:cs typeface="Helvetica Neue"/>
                          <a:sym typeface="Helvetica Neue"/>
                        </a:rPr>
                        <a:t>:</a:t>
                      </a:r>
                      <a:endParaRPr/>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de" sz="1000">
                          <a:solidFill>
                            <a:schemeClr val="dk1"/>
                          </a:solidFill>
                          <a:latin typeface="Helvetica Neue"/>
                          <a:ea typeface="Helvetica Neue"/>
                          <a:cs typeface="Helvetica Neue"/>
                          <a:sym typeface="Helvetica Neue"/>
                        </a:rPr>
                        <a:t>Criteria number</a:t>
                      </a:r>
                      <a:r>
                        <a:rPr lang="de" sz="1000">
                          <a:solidFill>
                            <a:srgbClr val="1155CC"/>
                          </a:solidFill>
                          <a:latin typeface="Helvetica Neue"/>
                          <a:ea typeface="Helvetica Neue"/>
                          <a:cs typeface="Helvetica Neue"/>
                          <a:sym typeface="Helvetica Neue"/>
                        </a:rPr>
                        <a:t>:</a:t>
                      </a:r>
                      <a:endParaRPr/>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de" sz="1000">
                          <a:solidFill>
                            <a:schemeClr val="dk1"/>
                          </a:solidFill>
                          <a:latin typeface="Helvetica Neue"/>
                          <a:ea typeface="Helvetica Neue"/>
                          <a:cs typeface="Helvetica Neue"/>
                          <a:sym typeface="Helvetica Neue"/>
                        </a:rPr>
                        <a:t>Criteria number</a:t>
                      </a:r>
                      <a:r>
                        <a:rPr lang="de" sz="1000">
                          <a:solidFill>
                            <a:srgbClr val="1155CC"/>
                          </a:solidFill>
                          <a:latin typeface="Helvetica Neue"/>
                          <a:ea typeface="Helvetica Neue"/>
                          <a:cs typeface="Helvetica Neue"/>
                          <a:sym typeface="Helvetica Neue"/>
                        </a:rPr>
                        <a:t>:</a:t>
                      </a:r>
                      <a:endParaRPr/>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de" sz="1000">
                          <a:solidFill>
                            <a:schemeClr val="dk1"/>
                          </a:solidFill>
                          <a:latin typeface="Helvetica Neue"/>
                          <a:ea typeface="Helvetica Neue"/>
                          <a:cs typeface="Helvetica Neue"/>
                          <a:sym typeface="Helvetica Neue"/>
                        </a:rPr>
                        <a:t>Criteria number</a:t>
                      </a:r>
                      <a:r>
                        <a:rPr lang="de" sz="1000">
                          <a:solidFill>
                            <a:srgbClr val="1155CC"/>
                          </a:solidFill>
                          <a:latin typeface="Helvetica Neue"/>
                          <a:ea typeface="Helvetica Neue"/>
                          <a:cs typeface="Helvetica Neue"/>
                          <a:sym typeface="Helvetica Neue"/>
                        </a:rPr>
                        <a:t>:</a:t>
                      </a:r>
                      <a:endParaRPr/>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1200"/>
              </a:spcAft>
              <a:buClr>
                <a:schemeClr val="dk1"/>
              </a:buClr>
              <a:buSzPts val="1100"/>
              <a:buFont typeface="Arial"/>
              <a:buNone/>
            </a:pPr>
            <a:r>
              <a:rPr lang="de" sz="1600" dirty="0">
                <a:solidFill>
                  <a:srgbClr val="1155CC"/>
                </a:solidFill>
                <a:latin typeface="Helvetica Neue"/>
                <a:ea typeface="Helvetica Neue"/>
                <a:cs typeface="Helvetica Neue"/>
                <a:sym typeface="Helvetica Neue"/>
              </a:rPr>
              <a:t>Photo Consent</a:t>
            </a:r>
            <a:endParaRPr sz="1600" dirty="0">
              <a:solidFill>
                <a:srgbClr val="1155CC"/>
              </a:solidFill>
              <a:latin typeface="Helvetica Neue"/>
              <a:ea typeface="Helvetica Neue"/>
              <a:cs typeface="Helvetica Neue"/>
              <a:sym typeface="Helvetica Neue"/>
            </a:endParaRPr>
          </a:p>
        </p:txBody>
      </p:sp>
      <p:pic>
        <p:nvPicPr>
          <p:cNvPr id="2" name="Image 1">
            <a:extLst>
              <a:ext uri="{FF2B5EF4-FFF2-40B4-BE49-F238E27FC236}">
                <a16:creationId xmlns:a16="http://schemas.microsoft.com/office/drawing/2014/main" id="{94A17EDD-A0B1-CF8A-D43D-35C236D502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3014" y="209890"/>
            <a:ext cx="1141223" cy="739530"/>
          </a:xfrm>
          <a:prstGeom prst="rect">
            <a:avLst/>
          </a:prstGeom>
        </p:spPr>
      </p:pic>
      <p:sp>
        <p:nvSpPr>
          <p:cNvPr id="6" name="ZoneTexte 5">
            <a:extLst>
              <a:ext uri="{FF2B5EF4-FFF2-40B4-BE49-F238E27FC236}">
                <a16:creationId xmlns:a16="http://schemas.microsoft.com/office/drawing/2014/main" id="{29D8BAE6-3622-7D9B-D6E7-4A810B17141D}"/>
              </a:ext>
            </a:extLst>
          </p:cNvPr>
          <p:cNvSpPr txBox="1"/>
          <p:nvPr/>
        </p:nvSpPr>
        <p:spPr>
          <a:xfrm>
            <a:off x="311700" y="1184555"/>
            <a:ext cx="7798259" cy="3225050"/>
          </a:xfrm>
          <a:prstGeom prst="rect">
            <a:avLst/>
          </a:prstGeom>
          <a:noFill/>
        </p:spPr>
        <p:txBody>
          <a:bodyPr wrap="square">
            <a:spAutoFit/>
          </a:bodyPr>
          <a:lstStyle/>
          <a:p>
            <a:pPr>
              <a:lnSpc>
                <a:spcPct val="200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 _____________________________, grant permission to the </a:t>
            </a:r>
            <a:r>
              <a:rPr lang="en-US" sz="1100" dirty="0">
                <a:latin typeface="Calibri" panose="020F0502020204030204" pitchFamily="34" charset="0"/>
                <a:ea typeface="Calibri" panose="020F0502020204030204" pitchFamily="34" charset="0"/>
                <a:cs typeface="Times New Roman" panose="02020603050405020304" pitchFamily="18" charset="0"/>
              </a:rPr>
              <a:t>A</a:t>
            </a:r>
            <a:r>
              <a:rPr lang="en-US" sz="1100" dirty="0">
                <a:effectLst/>
                <a:latin typeface="Calibri" panose="020F0502020204030204" pitchFamily="34" charset="0"/>
                <a:ea typeface="Calibri" panose="020F0502020204030204" pitchFamily="34" charset="0"/>
                <a:cs typeface="Times New Roman" panose="02020603050405020304" pitchFamily="18" charset="0"/>
              </a:rPr>
              <a:t>CARE office to use the electronic media image taken during all audits and re-audits of the center __________________________________________________________ on the following websites: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https://acare-network.com/</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Social Media Ga²len</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communication material</a:t>
            </a:r>
            <a:endParaRPr lang="de-D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 understand that I may revoke this authorization at any time by notifying </a:t>
            </a:r>
            <a:r>
              <a:rPr lang="en-US" sz="1100">
                <a:effectLst/>
                <a:latin typeface="Calibri" panose="020F0502020204030204" pitchFamily="34" charset="0"/>
                <a:ea typeface="Calibri" panose="020F0502020204030204" pitchFamily="34" charset="0"/>
                <a:cs typeface="Times New Roman" panose="02020603050405020304" pitchFamily="18" charset="0"/>
              </a:rPr>
              <a:t>the </a:t>
            </a:r>
            <a:r>
              <a:rPr lang="en-US" sz="1100" dirty="0">
                <a:latin typeface="Calibri" panose="020F0502020204030204" pitchFamily="34" charset="0"/>
                <a:ea typeface="Calibri" panose="020F0502020204030204" pitchFamily="34" charset="0"/>
                <a:cs typeface="Times New Roman" panose="02020603050405020304" pitchFamily="18" charset="0"/>
              </a:rPr>
              <a:t>A</a:t>
            </a:r>
            <a:r>
              <a:rPr lang="en-US" sz="1100">
                <a:effectLst/>
                <a:latin typeface="Calibri" panose="020F0502020204030204" pitchFamily="34" charset="0"/>
                <a:ea typeface="Calibri" panose="020F0502020204030204" pitchFamily="34" charset="0"/>
                <a:cs typeface="Times New Roman" panose="02020603050405020304" pitchFamily="18" charset="0"/>
              </a:rPr>
              <a:t>CARE </a:t>
            </a:r>
            <a:r>
              <a:rPr lang="en-US" sz="1100" dirty="0">
                <a:effectLst/>
                <a:latin typeface="Calibri" panose="020F0502020204030204" pitchFamily="34" charset="0"/>
                <a:ea typeface="Calibri" panose="020F0502020204030204" pitchFamily="34" charset="0"/>
                <a:cs typeface="Times New Roman" panose="02020603050405020304" pitchFamily="18" charset="0"/>
              </a:rPr>
              <a:t>office in writing. The revocation will not affect any actions taken before the receipt of this written notification. Images will be stored in a secure location and only authorized staff will have access to them. They will be kept as long as they are relevant and after that time destroyed or archived.</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100" dirty="0" err="1">
                <a:effectLst/>
                <a:latin typeface="Calibri" panose="020F0502020204030204" pitchFamily="34" charset="0"/>
                <a:ea typeface="Calibri" panose="020F0502020204030204" pitchFamily="34" charset="0"/>
                <a:cs typeface="Times New Roman" panose="02020603050405020304" pitchFamily="18" charset="0"/>
              </a:rPr>
              <a:t>Signature</a:t>
            </a:r>
            <a:r>
              <a:rPr lang="de-DE" sz="1100"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_________________________________________ Date _____________________</a:t>
            </a:r>
          </a:p>
        </p:txBody>
      </p:sp>
      <p:pic>
        <p:nvPicPr>
          <p:cNvPr id="3" name="Image 2">
            <a:extLst>
              <a:ext uri="{FF2B5EF4-FFF2-40B4-BE49-F238E27FC236}">
                <a16:creationId xmlns:a16="http://schemas.microsoft.com/office/drawing/2014/main" id="{093A01EA-3B93-FD4F-7E4E-A8BA64B871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2375" y="209890"/>
            <a:ext cx="1379925" cy="575544"/>
          </a:xfrm>
          <a:prstGeom prst="rect">
            <a:avLst/>
          </a:prstGeom>
        </p:spPr>
      </p:pic>
    </p:spTree>
    <p:extLst>
      <p:ext uri="{BB962C8B-B14F-4D97-AF65-F5344CB8AC3E}">
        <p14:creationId xmlns:p14="http://schemas.microsoft.com/office/powerpoint/2010/main" val="14268930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60"/>
          <p:cNvSpPr txBox="1">
            <a:spLocks noGrp="1"/>
          </p:cNvSpPr>
          <p:nvPr>
            <p:ph type="title"/>
          </p:nvPr>
        </p:nvSpPr>
        <p:spPr>
          <a:xfrm>
            <a:off x="356475" y="2571750"/>
            <a:ext cx="8520600" cy="1453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Date of application:</a:t>
            </a:r>
            <a:r>
              <a:rPr lang="de"/>
              <a:t> </a:t>
            </a:r>
            <a:endParaRPr/>
          </a:p>
          <a:p>
            <a:pPr marL="0" lvl="0" indent="0" algn="l" rtl="0">
              <a:spcBef>
                <a:spcPts val="0"/>
              </a:spcBef>
              <a:spcAft>
                <a:spcPts val="0"/>
              </a:spcAft>
              <a:buNone/>
            </a:pPr>
            <a:endParaRPr/>
          </a:p>
          <a:p>
            <a:pPr marL="0" lvl="0" indent="0" algn="l" rtl="0">
              <a:spcBef>
                <a:spcPts val="0"/>
              </a:spcBef>
              <a:spcAft>
                <a:spcPts val="0"/>
              </a:spcAft>
              <a:buNone/>
            </a:pPr>
            <a:r>
              <a:rPr lang="de" sz="1400"/>
              <a:t>DD/MM/YYYY </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sz="1800">
                <a:solidFill>
                  <a:srgbClr val="1155CC"/>
                </a:solidFill>
                <a:latin typeface="Helvetica Neue"/>
                <a:ea typeface="Helvetica Neue"/>
                <a:cs typeface="Helvetica Neue"/>
                <a:sym typeface="Helvetica Neue"/>
              </a:rPr>
              <a:t>2. Outpatient clinic with separate clinic hours for angioedema patients headed by expert</a:t>
            </a:r>
            <a:endParaRPr sz="1800">
              <a:solidFill>
                <a:srgbClr val="1155CC"/>
              </a:solidFill>
              <a:latin typeface="Helvetica Neue"/>
              <a:ea typeface="Helvetica Neue"/>
              <a:cs typeface="Helvetica Neue"/>
              <a:sym typeface="Helvetica Neue"/>
            </a:endParaRPr>
          </a:p>
        </p:txBody>
      </p:sp>
      <p:sp>
        <p:nvSpPr>
          <p:cNvPr id="94" name="Google Shape;94;p17"/>
          <p:cNvSpPr txBox="1">
            <a:spLocks noGrp="1"/>
          </p:cNvSpPr>
          <p:nvPr>
            <p:ph type="body" idx="1"/>
          </p:nvPr>
        </p:nvSpPr>
        <p:spPr>
          <a:xfrm>
            <a:off x="569900" y="762550"/>
            <a:ext cx="7715700" cy="5916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have designated and expert leadership (experienced specialist physician) and to offer a minimum number of consultation hours per week exclusive for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patients.</a:t>
            </a:r>
            <a:endParaRPr sz="1000">
              <a:solidFill>
                <a:schemeClr val="dk1"/>
              </a:solidFill>
              <a:latin typeface="Helvetica Neue"/>
              <a:ea typeface="Helvetica Neue"/>
              <a:cs typeface="Helvetica Neue"/>
              <a:sym typeface="Helvetica Neue"/>
            </a:endParaRPr>
          </a:p>
        </p:txBody>
      </p:sp>
      <p:sp>
        <p:nvSpPr>
          <p:cNvPr id="95" name="Google Shape;95;p17"/>
          <p:cNvSpPr/>
          <p:nvPr/>
        </p:nvSpPr>
        <p:spPr>
          <a:xfrm>
            <a:off x="7175075" y="17851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p:nvPr/>
        </p:nvSpPr>
        <p:spPr>
          <a:xfrm>
            <a:off x="7175026" y="212957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txBox="1"/>
          <p:nvPr/>
        </p:nvSpPr>
        <p:spPr>
          <a:xfrm>
            <a:off x="5638800" y="1600600"/>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98" name="Google Shape;98;p17"/>
          <p:cNvSpPr/>
          <p:nvPr/>
        </p:nvSpPr>
        <p:spPr>
          <a:xfrm>
            <a:off x="6198600" y="2125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7"/>
          <p:cNvSpPr/>
          <p:nvPr/>
        </p:nvSpPr>
        <p:spPr>
          <a:xfrm>
            <a:off x="6198600" y="178296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txBox="1"/>
          <p:nvPr/>
        </p:nvSpPr>
        <p:spPr>
          <a:xfrm>
            <a:off x="5638800" y="1942775"/>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01" name="Google Shape;101;p17"/>
          <p:cNvSpPr txBox="1"/>
          <p:nvPr/>
        </p:nvSpPr>
        <p:spPr>
          <a:xfrm>
            <a:off x="6655800" y="1932801"/>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dirty="0">
                <a:solidFill>
                  <a:schemeClr val="dk1"/>
                </a:solidFill>
                <a:latin typeface="Helvetica Neue"/>
                <a:ea typeface="Helvetica Neue"/>
                <a:cs typeface="Helvetica Neue"/>
                <a:sym typeface="Helvetica Neue"/>
              </a:rPr>
              <a:t>NO</a:t>
            </a:r>
            <a:endParaRPr sz="1000" dirty="0">
              <a:solidFill>
                <a:schemeClr val="dk1"/>
              </a:solidFill>
              <a:latin typeface="Helvetica Neue"/>
              <a:ea typeface="Helvetica Neue"/>
              <a:cs typeface="Helvetica Neue"/>
              <a:sym typeface="Helvetica Neue"/>
            </a:endParaRPr>
          </a:p>
        </p:txBody>
      </p:sp>
      <p:sp>
        <p:nvSpPr>
          <p:cNvPr id="102" name="Google Shape;102;p17"/>
          <p:cNvSpPr txBox="1"/>
          <p:nvPr/>
        </p:nvSpPr>
        <p:spPr>
          <a:xfrm>
            <a:off x="6655800" y="16027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03" name="Google Shape;103;p17"/>
          <p:cNvSpPr txBox="1"/>
          <p:nvPr/>
        </p:nvSpPr>
        <p:spPr>
          <a:xfrm>
            <a:off x="551350" y="2570675"/>
            <a:ext cx="1246200" cy="17238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de" sz="1000">
                <a:solidFill>
                  <a:srgbClr val="1155CC"/>
                </a:solidFill>
                <a:latin typeface="Helvetica Neue"/>
                <a:ea typeface="Helvetica Neue"/>
                <a:cs typeface="Helvetica Neue"/>
                <a:sym typeface="Helvetica Neue"/>
              </a:rPr>
              <a:t>Which days ?</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1200"/>
              </a:spcAft>
              <a:buClr>
                <a:schemeClr val="dk1"/>
              </a:buClr>
              <a:buSzPts val="1100"/>
              <a:buFont typeface="Arial"/>
              <a:buNone/>
            </a:pPr>
            <a:endParaRPr>
              <a:latin typeface="Helvetica Neue"/>
              <a:ea typeface="Helvetica Neue"/>
              <a:cs typeface="Helvetica Neue"/>
              <a:sym typeface="Helvetica Neue"/>
            </a:endParaRPr>
          </a:p>
        </p:txBody>
      </p:sp>
      <p:sp>
        <p:nvSpPr>
          <p:cNvPr id="104" name="Google Shape;104;p17"/>
          <p:cNvSpPr txBox="1"/>
          <p:nvPr/>
        </p:nvSpPr>
        <p:spPr>
          <a:xfrm>
            <a:off x="2108575" y="2570675"/>
            <a:ext cx="1246200" cy="17238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de" sz="1000">
                <a:solidFill>
                  <a:srgbClr val="1155CC"/>
                </a:solidFill>
                <a:latin typeface="Helvetica Neue"/>
                <a:ea typeface="Helvetica Neue"/>
                <a:cs typeface="Helvetica Neue"/>
                <a:sym typeface="Helvetica Neue"/>
              </a:rPr>
              <a:t>Which hours?</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endParaRPr>
              <a:latin typeface="Helvetica Neue"/>
              <a:ea typeface="Helvetica Neue"/>
              <a:cs typeface="Helvetica Neue"/>
              <a:sym typeface="Helvetica Neue"/>
            </a:endParaRPr>
          </a:p>
        </p:txBody>
      </p:sp>
      <p:sp>
        <p:nvSpPr>
          <p:cNvPr id="105" name="Google Shape;105;p17"/>
          <p:cNvSpPr txBox="1"/>
          <p:nvPr/>
        </p:nvSpPr>
        <p:spPr>
          <a:xfrm>
            <a:off x="4239800" y="2570675"/>
            <a:ext cx="4506300" cy="24243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de" sz="1000">
                <a:solidFill>
                  <a:srgbClr val="1155CC"/>
                </a:solidFill>
                <a:latin typeface="Helvetica Neue"/>
                <a:ea typeface="Helvetica Neue"/>
                <a:cs typeface="Helvetica Neue"/>
                <a:sym typeface="Helvetica Neue"/>
              </a:rPr>
              <a:t>Name(s) of physicians who work in the angioedema</a:t>
            </a:r>
            <a:r>
              <a:rPr lang="de" sz="1000">
                <a:solidFill>
                  <a:schemeClr val="dk1"/>
                </a:solidFill>
                <a:latin typeface="Calibri"/>
                <a:ea typeface="Calibri"/>
                <a:cs typeface="Calibri"/>
                <a:sym typeface="Calibri"/>
              </a:rPr>
              <a:t> </a:t>
            </a:r>
            <a:r>
              <a:rPr lang="de" sz="1000">
                <a:solidFill>
                  <a:srgbClr val="1155CC"/>
                </a:solidFill>
                <a:latin typeface="Helvetica Neue"/>
                <a:ea typeface="Helvetica Neue"/>
                <a:cs typeface="Helvetica Neue"/>
                <a:sym typeface="Helvetica Neue"/>
              </a:rPr>
              <a:t>clinic:</a:t>
            </a:r>
            <a:endParaRPr sz="1000">
              <a:solidFill>
                <a:srgbClr val="1155CC"/>
              </a:solidFill>
              <a:latin typeface="Helvetica Neue"/>
              <a:ea typeface="Helvetica Neue"/>
              <a:cs typeface="Helvetica Neue"/>
              <a:sym typeface="Helvetica Neue"/>
            </a:endParaRPr>
          </a:p>
          <a:p>
            <a:pPr marL="457200" lvl="0" indent="-292100" algn="l" rtl="0">
              <a:lnSpc>
                <a:spcPct val="200000"/>
              </a:lnSpc>
              <a:spcBef>
                <a:spcPts val="1200"/>
              </a:spcBef>
              <a:spcAft>
                <a:spcPts val="0"/>
              </a:spcAft>
              <a:buClr>
                <a:srgbClr val="1155CC"/>
              </a:buClr>
              <a:buSzPts val="1000"/>
              <a:buFont typeface="Helvetica Neue"/>
              <a:buAutoNum type="arabicPeriod"/>
            </a:pPr>
            <a:r>
              <a:rPr lang="de" sz="1000">
                <a:solidFill>
                  <a:srgbClr val="1155CC"/>
                </a:solidFill>
                <a:latin typeface="Helvetica Neue"/>
                <a:ea typeface="Helvetica Neue"/>
                <a:cs typeface="Helvetica Neue"/>
                <a:sym typeface="Helvetica Neue"/>
              </a:rPr>
              <a:t>name</a:t>
            </a:r>
            <a:endParaRPr sz="100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Clr>
                <a:srgbClr val="1155CC"/>
              </a:buClr>
              <a:buSzPts val="1000"/>
              <a:buFont typeface="Helvetica Neue"/>
              <a:buAutoNum type="arabicPeriod"/>
            </a:pPr>
            <a:r>
              <a:rPr lang="de" sz="1000">
                <a:solidFill>
                  <a:srgbClr val="1155CC"/>
                </a:solidFill>
                <a:latin typeface="Helvetica Neue"/>
                <a:ea typeface="Helvetica Neue"/>
                <a:cs typeface="Helvetica Neue"/>
                <a:sym typeface="Helvetica Neue"/>
              </a:rPr>
              <a:t>name</a:t>
            </a:r>
            <a:endParaRPr sz="100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Clr>
                <a:srgbClr val="1155CC"/>
              </a:buClr>
              <a:buSzPts val="1000"/>
              <a:buFont typeface="Helvetica Neue"/>
              <a:buAutoNum type="arabicPeriod"/>
            </a:pPr>
            <a:r>
              <a:rPr lang="de" sz="1000">
                <a:solidFill>
                  <a:srgbClr val="1155CC"/>
                </a:solidFill>
                <a:latin typeface="Helvetica Neue"/>
                <a:ea typeface="Helvetica Neue"/>
                <a:cs typeface="Helvetica Neue"/>
                <a:sym typeface="Helvetica Neue"/>
              </a:rPr>
              <a:t>name</a:t>
            </a:r>
            <a:endParaRPr sz="100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Clr>
                <a:srgbClr val="1155CC"/>
              </a:buClr>
              <a:buSzPts val="1000"/>
              <a:buFont typeface="Helvetica Neue"/>
              <a:buAutoNum type="arabicPeriod"/>
            </a:pPr>
            <a:r>
              <a:rPr lang="de" sz="1000">
                <a:solidFill>
                  <a:srgbClr val="1155CC"/>
                </a:solidFill>
                <a:latin typeface="Helvetica Neue"/>
                <a:ea typeface="Helvetica Neue"/>
                <a:cs typeface="Helvetica Neue"/>
                <a:sym typeface="Helvetica Neue"/>
              </a:rPr>
              <a:t>name</a:t>
            </a:r>
            <a:endParaRPr sz="100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Clr>
                <a:srgbClr val="1155CC"/>
              </a:buClr>
              <a:buSzPts val="1000"/>
              <a:buFont typeface="Helvetica Neue"/>
              <a:buAutoNum type="arabicPeriod"/>
            </a:pPr>
            <a:r>
              <a:rPr lang="de" sz="1000">
                <a:solidFill>
                  <a:srgbClr val="1155CC"/>
                </a:solidFill>
                <a:latin typeface="Helvetica Neue"/>
                <a:ea typeface="Helvetica Neue"/>
                <a:cs typeface="Helvetica Neue"/>
                <a:sym typeface="Helvetica Neue"/>
              </a:rPr>
              <a:t>name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endParaRPr>
              <a:latin typeface="Helvetica Neue"/>
              <a:ea typeface="Helvetica Neue"/>
              <a:cs typeface="Helvetica Neue"/>
              <a:sym typeface="Helvetica Neue"/>
            </a:endParaRPr>
          </a:p>
        </p:txBody>
      </p:sp>
      <p:sp>
        <p:nvSpPr>
          <p:cNvPr id="106" name="Google Shape;106;p17"/>
          <p:cNvSpPr txBox="1"/>
          <p:nvPr/>
        </p:nvSpPr>
        <p:spPr>
          <a:xfrm>
            <a:off x="569900" y="1327300"/>
            <a:ext cx="4770000" cy="117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Lead by experienced physician (board certified specialist)?</a:t>
            </a:r>
            <a:endParaRPr sz="10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1200"/>
              </a:spcAft>
              <a:buClr>
                <a:schemeClr val="dk1"/>
              </a:buClr>
              <a:buSzPts val="1100"/>
              <a:buFont typeface="Arial"/>
              <a:buNone/>
            </a:pPr>
            <a:r>
              <a:rPr lang="de" sz="1000">
                <a:solidFill>
                  <a:schemeClr val="dk1"/>
                </a:solidFill>
                <a:latin typeface="Helvetica Neue"/>
                <a:ea typeface="Helvetica Neue"/>
                <a:cs typeface="Helvetica Neue"/>
                <a:sym typeface="Helvetica Neue"/>
              </a:rPr>
              <a:t>Do you have ≥4h / week of dedicated angioedema clinic (physician contact time)?</a:t>
            </a:r>
            <a:endParaRPr>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3. Open to children and adult patients</a:t>
            </a:r>
            <a:endParaRPr sz="1600">
              <a:solidFill>
                <a:srgbClr val="1155CC"/>
              </a:solidFill>
              <a:latin typeface="Helvetica Neue"/>
              <a:ea typeface="Helvetica Neue"/>
              <a:cs typeface="Helvetica Neue"/>
              <a:sym typeface="Helvetica Neue"/>
            </a:endParaRPr>
          </a:p>
        </p:txBody>
      </p:sp>
      <p:sp>
        <p:nvSpPr>
          <p:cNvPr id="112" name="Google Shape;112;p18"/>
          <p:cNvSpPr txBox="1">
            <a:spLocks noGrp="1"/>
          </p:cNvSpPr>
          <p:nvPr>
            <p:ph type="body" idx="1"/>
          </p:nvPr>
        </p:nvSpPr>
        <p:spPr>
          <a:xfrm>
            <a:off x="623400" y="831200"/>
            <a:ext cx="8520600" cy="3483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Centers need to be able to provide care for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patients of any age, either by center staff or affiliated specialists.</a:t>
            </a:r>
            <a:endParaRPr>
              <a:latin typeface="Helvetica Neue"/>
              <a:ea typeface="Helvetica Neue"/>
              <a:cs typeface="Helvetica Neue"/>
              <a:sym typeface="Helvetica Neue"/>
            </a:endParaRPr>
          </a:p>
        </p:txBody>
      </p:sp>
      <p:sp>
        <p:nvSpPr>
          <p:cNvPr id="113" name="Google Shape;113;p18"/>
          <p:cNvSpPr txBox="1"/>
          <p:nvPr/>
        </p:nvSpPr>
        <p:spPr>
          <a:xfrm>
            <a:off x="623400" y="1502438"/>
            <a:ext cx="4645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Is there evidence that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patients of any age receive </a:t>
            </a: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state-of-the-art care?</a:t>
            </a:r>
            <a:endParaRPr>
              <a:solidFill>
                <a:schemeClr val="dk1"/>
              </a:solidFill>
              <a:latin typeface="Helvetica Neue"/>
              <a:ea typeface="Helvetica Neue"/>
              <a:cs typeface="Helvetica Neue"/>
              <a:sym typeface="Helvetica Neue"/>
            </a:endParaRPr>
          </a:p>
        </p:txBody>
      </p:sp>
      <p:sp>
        <p:nvSpPr>
          <p:cNvPr id="114" name="Google Shape;114;p18"/>
          <p:cNvSpPr txBox="1"/>
          <p:nvPr/>
        </p:nvSpPr>
        <p:spPr>
          <a:xfrm>
            <a:off x="623400" y="2110100"/>
            <a:ext cx="4299900" cy="6465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de" sz="1000">
                <a:solidFill>
                  <a:schemeClr val="dk1"/>
                </a:solidFill>
                <a:latin typeface="Helvetica Neue"/>
                <a:ea typeface="Helvetica Neue"/>
                <a:cs typeface="Helvetica Neue"/>
                <a:sym typeface="Helvetica Neue"/>
              </a:rPr>
              <a:t>Are your angioedema patients adults?</a:t>
            </a:r>
            <a:endParaRPr sz="1000">
              <a:solidFill>
                <a:schemeClr val="dk1"/>
              </a:solidFill>
              <a:latin typeface="Helvetica Neue"/>
              <a:ea typeface="Helvetica Neue"/>
              <a:cs typeface="Helvetica Neue"/>
              <a:sym typeface="Helvetica Neue"/>
            </a:endParaRPr>
          </a:p>
          <a:p>
            <a:pPr marL="0" lvl="0" indent="0" algn="l" rtl="0">
              <a:lnSpc>
                <a:spcPct val="200000"/>
              </a:lnSpc>
              <a:spcBef>
                <a:spcPts val="0"/>
              </a:spcBef>
              <a:spcAft>
                <a:spcPts val="0"/>
              </a:spcAft>
              <a:buNone/>
            </a:pPr>
            <a:r>
              <a:rPr lang="de" sz="1000">
                <a:solidFill>
                  <a:schemeClr val="dk1"/>
                </a:solidFill>
                <a:latin typeface="Helvetica Neue"/>
                <a:ea typeface="Helvetica Neue"/>
                <a:cs typeface="Helvetica Neue"/>
                <a:sym typeface="Helvetica Neue"/>
              </a:rPr>
              <a:t>Are your angioedema patients children?</a:t>
            </a:r>
            <a:endParaRPr sz="1000">
              <a:solidFill>
                <a:schemeClr val="dk1"/>
              </a:solidFill>
              <a:latin typeface="Helvetica Neue"/>
              <a:ea typeface="Helvetica Neue"/>
              <a:cs typeface="Helvetica Neue"/>
              <a:sym typeface="Helvetica Neue"/>
            </a:endParaRPr>
          </a:p>
        </p:txBody>
      </p:sp>
      <p:sp>
        <p:nvSpPr>
          <p:cNvPr id="115" name="Google Shape;115;p18"/>
          <p:cNvSpPr/>
          <p:nvPr/>
        </p:nvSpPr>
        <p:spPr>
          <a:xfrm>
            <a:off x="6730873" y="168184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6" name="Google Shape;116;p18"/>
          <p:cNvSpPr txBox="1"/>
          <p:nvPr/>
        </p:nvSpPr>
        <p:spPr>
          <a:xfrm>
            <a:off x="5161125" y="1503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17" name="Google Shape;117;p18"/>
          <p:cNvSpPr/>
          <p:nvPr/>
        </p:nvSpPr>
        <p:spPr>
          <a:xfrm>
            <a:off x="5733950" y="167700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8" name="Google Shape;118;p18"/>
          <p:cNvSpPr txBox="1"/>
          <p:nvPr/>
        </p:nvSpPr>
        <p:spPr>
          <a:xfrm>
            <a:off x="6230100" y="1503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20" name="Google Shape;120;p18"/>
          <p:cNvSpPr txBox="1"/>
          <p:nvPr/>
        </p:nvSpPr>
        <p:spPr>
          <a:xfrm>
            <a:off x="5161125" y="2115740"/>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22" name="Google Shape;122;p18"/>
          <p:cNvSpPr txBox="1"/>
          <p:nvPr/>
        </p:nvSpPr>
        <p:spPr>
          <a:xfrm>
            <a:off x="6230100" y="2115740"/>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24" name="Google Shape;124;p18"/>
          <p:cNvSpPr txBox="1"/>
          <p:nvPr/>
        </p:nvSpPr>
        <p:spPr>
          <a:xfrm>
            <a:off x="5161125" y="2496740"/>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26" name="Google Shape;126;p18"/>
          <p:cNvSpPr txBox="1"/>
          <p:nvPr/>
        </p:nvSpPr>
        <p:spPr>
          <a:xfrm>
            <a:off x="6230100" y="2496740"/>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27" name="Google Shape;127;p18"/>
          <p:cNvSpPr txBox="1"/>
          <p:nvPr/>
        </p:nvSpPr>
        <p:spPr>
          <a:xfrm>
            <a:off x="623400" y="1179500"/>
            <a:ext cx="15483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Clr>
                <a:schemeClr val="dk1"/>
              </a:buClr>
              <a:buSzPts val="1100"/>
              <a:buFont typeface="Arial"/>
              <a:buNone/>
            </a:pPr>
            <a:r>
              <a:rPr lang="de" sz="1000">
                <a:solidFill>
                  <a:srgbClr val="1155CC"/>
                </a:solidFill>
                <a:latin typeface="Helvetica Neue"/>
                <a:ea typeface="Helvetica Neue"/>
                <a:cs typeface="Helvetica Neue"/>
                <a:sym typeface="Helvetica Neue"/>
              </a:rPr>
              <a:t>Deliverables:</a:t>
            </a:r>
            <a:endParaRPr/>
          </a:p>
        </p:txBody>
      </p:sp>
      <p:sp>
        <p:nvSpPr>
          <p:cNvPr id="2" name="Google Shape;115;p18">
            <a:extLst>
              <a:ext uri="{FF2B5EF4-FFF2-40B4-BE49-F238E27FC236}">
                <a16:creationId xmlns:a16="http://schemas.microsoft.com/office/drawing/2014/main" id="{401B380E-07B2-CEDA-5FDD-EAD85059C482}"/>
              </a:ext>
            </a:extLst>
          </p:cNvPr>
          <p:cNvSpPr/>
          <p:nvPr/>
        </p:nvSpPr>
        <p:spPr>
          <a:xfrm>
            <a:off x="6737991" y="227863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 name="Google Shape;117;p18">
            <a:extLst>
              <a:ext uri="{FF2B5EF4-FFF2-40B4-BE49-F238E27FC236}">
                <a16:creationId xmlns:a16="http://schemas.microsoft.com/office/drawing/2014/main" id="{291FADCB-CC16-B0CF-9B21-BDD3DB1D3383}"/>
              </a:ext>
            </a:extLst>
          </p:cNvPr>
          <p:cNvSpPr/>
          <p:nvPr/>
        </p:nvSpPr>
        <p:spPr>
          <a:xfrm>
            <a:off x="5741068" y="2273784"/>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 name="Google Shape;115;p18">
            <a:extLst>
              <a:ext uri="{FF2B5EF4-FFF2-40B4-BE49-F238E27FC236}">
                <a16:creationId xmlns:a16="http://schemas.microsoft.com/office/drawing/2014/main" id="{9D538AD1-AACC-C5EB-5800-856370ABE494}"/>
              </a:ext>
            </a:extLst>
          </p:cNvPr>
          <p:cNvSpPr/>
          <p:nvPr/>
        </p:nvSpPr>
        <p:spPr>
          <a:xfrm>
            <a:off x="6736563" y="26959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 name="Google Shape;117;p18">
            <a:extLst>
              <a:ext uri="{FF2B5EF4-FFF2-40B4-BE49-F238E27FC236}">
                <a16:creationId xmlns:a16="http://schemas.microsoft.com/office/drawing/2014/main" id="{A13DAEC5-7069-25D1-016A-A6D17342A65D}"/>
              </a:ext>
            </a:extLst>
          </p:cNvPr>
          <p:cNvSpPr/>
          <p:nvPr/>
        </p:nvSpPr>
        <p:spPr>
          <a:xfrm>
            <a:off x="5739640" y="26911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777">
                <a:solidFill>
                  <a:srgbClr val="1155CC"/>
                </a:solidFill>
                <a:latin typeface="Helvetica Neue"/>
                <a:ea typeface="Helvetica Neue"/>
                <a:cs typeface="Helvetica Neue"/>
                <a:sym typeface="Helvetica Neue"/>
              </a:rPr>
              <a:t>4. Team of dedicated staff, with specific angioedema training</a:t>
            </a:r>
            <a:endParaRPr sz="1777">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133" name="Google Shape;133;p19"/>
          <p:cNvSpPr txBox="1">
            <a:spLocks noGrp="1"/>
          </p:cNvSpPr>
          <p:nvPr>
            <p:ph type="body" idx="1"/>
          </p:nvPr>
        </p:nvSpPr>
        <p:spPr>
          <a:xfrm>
            <a:off x="623400" y="827700"/>
            <a:ext cx="7042800" cy="572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staff needs to comprise more than one physician and at least one nurse. All center staff needs to be specifically and regularly trained in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a:t>
            </a:r>
            <a:endParaRPr>
              <a:latin typeface="Helvetica Neue"/>
              <a:ea typeface="Helvetica Neue"/>
              <a:cs typeface="Helvetica Neue"/>
              <a:sym typeface="Helvetica Neue"/>
            </a:endParaRPr>
          </a:p>
        </p:txBody>
      </p:sp>
      <p:sp>
        <p:nvSpPr>
          <p:cNvPr id="134" name="Google Shape;134;p19"/>
          <p:cNvSpPr txBox="1"/>
          <p:nvPr/>
        </p:nvSpPr>
        <p:spPr>
          <a:xfrm>
            <a:off x="623400" y="1318425"/>
            <a:ext cx="4807500" cy="1154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Do you have ≥2 physicians and ≥1 nurse?</a:t>
            </a:r>
            <a:endParaRPr sz="100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r>
              <a:rPr lang="de" sz="1000">
                <a:solidFill>
                  <a:schemeClr val="dk1"/>
                </a:solidFill>
                <a:latin typeface="Helvetica Neue"/>
                <a:ea typeface="Helvetica Neue"/>
                <a:cs typeface="Helvetica Neue"/>
                <a:sym typeface="Helvetica Neue"/>
              </a:rPr>
              <a:t>Do you record of ≥1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training per staff member per year, e.g. GA</a:t>
            </a:r>
            <a:r>
              <a:rPr lang="de" sz="1000" baseline="30000">
                <a:solidFill>
                  <a:schemeClr val="dk1"/>
                </a:solidFill>
                <a:latin typeface="Helvetica Neue"/>
                <a:ea typeface="Helvetica Neue"/>
                <a:cs typeface="Helvetica Neue"/>
                <a:sym typeface="Helvetica Neue"/>
              </a:rPr>
              <a:t>2</a:t>
            </a:r>
            <a:r>
              <a:rPr lang="de" sz="1000">
                <a:solidFill>
                  <a:schemeClr val="dk1"/>
                </a:solidFill>
                <a:latin typeface="Helvetica Neue"/>
                <a:ea typeface="Helvetica Neue"/>
                <a:cs typeface="Helvetica Neue"/>
                <a:sym typeface="Helvetica Neue"/>
              </a:rPr>
              <a:t>LEN school on angioedema,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CME activity, etc.?</a:t>
            </a:r>
            <a:endParaRPr>
              <a:latin typeface="Helvetica Neue"/>
              <a:ea typeface="Helvetica Neue"/>
              <a:cs typeface="Helvetica Neue"/>
              <a:sym typeface="Helvetica Neue"/>
            </a:endParaRPr>
          </a:p>
        </p:txBody>
      </p:sp>
      <p:sp>
        <p:nvSpPr>
          <p:cNvPr id="135" name="Google Shape;135;p19"/>
          <p:cNvSpPr txBox="1"/>
          <p:nvPr/>
        </p:nvSpPr>
        <p:spPr>
          <a:xfrm>
            <a:off x="623400" y="3579950"/>
            <a:ext cx="7609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300" i="1">
                <a:latin typeface="Helvetica Neue"/>
                <a:ea typeface="Helvetica Neue"/>
                <a:cs typeface="Helvetica Neue"/>
                <a:sym typeface="Helvetica Neue"/>
              </a:rPr>
              <a:t>Please provide photos of certificates, trainings on the next pages or name the training and date.</a:t>
            </a:r>
            <a:endParaRPr sz="1300" i="1">
              <a:latin typeface="Helvetica Neue"/>
              <a:ea typeface="Helvetica Neue"/>
              <a:cs typeface="Helvetica Neue"/>
              <a:sym typeface="Helvetica Neue"/>
            </a:endParaRPr>
          </a:p>
        </p:txBody>
      </p:sp>
      <p:sp>
        <p:nvSpPr>
          <p:cNvPr id="136" name="Google Shape;136;p19"/>
          <p:cNvSpPr/>
          <p:nvPr/>
        </p:nvSpPr>
        <p:spPr>
          <a:xfrm>
            <a:off x="7663775" y="177652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9"/>
          <p:cNvSpPr txBox="1"/>
          <p:nvPr/>
        </p:nvSpPr>
        <p:spPr>
          <a:xfrm>
            <a:off x="6075525" y="1611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38" name="Google Shape;138;p19"/>
          <p:cNvSpPr/>
          <p:nvPr/>
        </p:nvSpPr>
        <p:spPr>
          <a:xfrm>
            <a:off x="6648350" y="177652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9"/>
          <p:cNvSpPr txBox="1"/>
          <p:nvPr/>
        </p:nvSpPr>
        <p:spPr>
          <a:xfrm>
            <a:off x="7144500" y="1611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40" name="Google Shape;140;p19"/>
          <p:cNvSpPr/>
          <p:nvPr/>
        </p:nvSpPr>
        <p:spPr>
          <a:xfrm>
            <a:off x="7663775" y="215752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9"/>
          <p:cNvSpPr txBox="1"/>
          <p:nvPr/>
        </p:nvSpPr>
        <p:spPr>
          <a:xfrm>
            <a:off x="6075525" y="1992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42" name="Google Shape;142;p19"/>
          <p:cNvSpPr/>
          <p:nvPr/>
        </p:nvSpPr>
        <p:spPr>
          <a:xfrm>
            <a:off x="6648350" y="215752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9"/>
          <p:cNvSpPr txBox="1"/>
          <p:nvPr/>
        </p:nvSpPr>
        <p:spPr>
          <a:xfrm>
            <a:off x="7144500" y="1992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de" sz="1400">
                <a:latin typeface="Helvetica Neue"/>
                <a:ea typeface="Helvetica Neue"/>
                <a:cs typeface="Helvetica Neue"/>
                <a:sym typeface="Helvetica Neue"/>
              </a:rPr>
              <a:t>Certificates, trainings</a:t>
            </a:r>
            <a:endParaRPr/>
          </a:p>
        </p:txBody>
      </p:sp>
      <p:pic>
        <p:nvPicPr>
          <p:cNvPr id="149" name="Google Shape;149;p20"/>
          <p:cNvPicPr preferRelativeResize="0"/>
          <p:nvPr/>
        </p:nvPicPr>
        <p:blipFill>
          <a:blip r:embed="rId3">
            <a:alphaModFix/>
          </a:blip>
          <a:stretch>
            <a:fillRect/>
          </a:stretch>
        </p:blipFill>
        <p:spPr>
          <a:xfrm>
            <a:off x="386550" y="1189288"/>
            <a:ext cx="4142200" cy="2764925"/>
          </a:xfrm>
          <a:prstGeom prst="rect">
            <a:avLst/>
          </a:prstGeom>
          <a:noFill/>
          <a:ln>
            <a:noFill/>
          </a:ln>
        </p:spPr>
      </p:pic>
      <p:pic>
        <p:nvPicPr>
          <p:cNvPr id="150" name="Google Shape;150;p20"/>
          <p:cNvPicPr preferRelativeResize="0"/>
          <p:nvPr/>
        </p:nvPicPr>
        <p:blipFill>
          <a:blip r:embed="rId4">
            <a:alphaModFix/>
          </a:blip>
          <a:stretch>
            <a:fillRect/>
          </a:stretch>
        </p:blipFill>
        <p:spPr>
          <a:xfrm>
            <a:off x="4862400" y="1017725"/>
            <a:ext cx="3810000" cy="3810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200">
                <a:solidFill>
                  <a:srgbClr val="000000"/>
                </a:solidFill>
                <a:latin typeface="Helvetica Neue"/>
                <a:ea typeface="Helvetica Neue"/>
                <a:cs typeface="Helvetica Neue"/>
                <a:sym typeface="Helvetica Neue"/>
              </a:rPr>
              <a:t>Photos of </a:t>
            </a:r>
            <a:r>
              <a:rPr lang="de" sz="1200">
                <a:latin typeface="Helvetica Neue"/>
                <a:ea typeface="Helvetica Neue"/>
                <a:cs typeface="Helvetica Neue"/>
                <a:sym typeface="Helvetica Neue"/>
              </a:rPr>
              <a:t>physicians / nurses</a:t>
            </a:r>
            <a:endParaRPr/>
          </a:p>
        </p:txBody>
      </p:sp>
      <p:pic>
        <p:nvPicPr>
          <p:cNvPr id="156" name="Google Shape;156;p21"/>
          <p:cNvPicPr preferRelativeResize="0"/>
          <p:nvPr/>
        </p:nvPicPr>
        <p:blipFill>
          <a:blip r:embed="rId3">
            <a:alphaModFix/>
          </a:blip>
          <a:stretch>
            <a:fillRect/>
          </a:stretch>
        </p:blipFill>
        <p:spPr>
          <a:xfrm>
            <a:off x="477175" y="1328725"/>
            <a:ext cx="1750925" cy="1750925"/>
          </a:xfrm>
          <a:prstGeom prst="rect">
            <a:avLst/>
          </a:prstGeom>
          <a:noFill/>
          <a:ln>
            <a:noFill/>
          </a:ln>
        </p:spPr>
      </p:pic>
      <p:pic>
        <p:nvPicPr>
          <p:cNvPr id="157" name="Google Shape;157;p21"/>
          <p:cNvPicPr preferRelativeResize="0"/>
          <p:nvPr/>
        </p:nvPicPr>
        <p:blipFill>
          <a:blip r:embed="rId3">
            <a:alphaModFix/>
          </a:blip>
          <a:stretch>
            <a:fillRect/>
          </a:stretch>
        </p:blipFill>
        <p:spPr>
          <a:xfrm>
            <a:off x="2676400" y="1328725"/>
            <a:ext cx="1750925" cy="1750925"/>
          </a:xfrm>
          <a:prstGeom prst="rect">
            <a:avLst/>
          </a:prstGeom>
          <a:noFill/>
          <a:ln>
            <a:noFill/>
          </a:ln>
        </p:spPr>
      </p:pic>
      <p:pic>
        <p:nvPicPr>
          <p:cNvPr id="158" name="Google Shape;158;p21"/>
          <p:cNvPicPr preferRelativeResize="0"/>
          <p:nvPr/>
        </p:nvPicPr>
        <p:blipFill>
          <a:blip r:embed="rId3">
            <a:alphaModFix/>
          </a:blip>
          <a:stretch>
            <a:fillRect/>
          </a:stretch>
        </p:blipFill>
        <p:spPr>
          <a:xfrm>
            <a:off x="4777450" y="1328725"/>
            <a:ext cx="1750925" cy="1750925"/>
          </a:xfrm>
          <a:prstGeom prst="rect">
            <a:avLst/>
          </a:prstGeom>
          <a:noFill/>
          <a:ln>
            <a:noFill/>
          </a:ln>
        </p:spPr>
      </p:pic>
      <p:pic>
        <p:nvPicPr>
          <p:cNvPr id="159" name="Google Shape;159;p21"/>
          <p:cNvPicPr preferRelativeResize="0"/>
          <p:nvPr/>
        </p:nvPicPr>
        <p:blipFill>
          <a:blip r:embed="rId3">
            <a:alphaModFix/>
          </a:blip>
          <a:stretch>
            <a:fillRect/>
          </a:stretch>
        </p:blipFill>
        <p:spPr>
          <a:xfrm>
            <a:off x="6878500" y="1328725"/>
            <a:ext cx="1750925" cy="17509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D1777832C480042B4BF46A9F9B009E8" ma:contentTypeVersion="15" ma:contentTypeDescription="Ein neues Dokument erstellen." ma:contentTypeScope="" ma:versionID="5016d16593989c7c61885e425ac09e35">
  <xsd:schema xmlns:xsd="http://www.w3.org/2001/XMLSchema" xmlns:xs="http://www.w3.org/2001/XMLSchema" xmlns:p="http://schemas.microsoft.com/office/2006/metadata/properties" xmlns:ns2="a9c14a14-b13c-497e-a91a-64ce7d3cbe81" xmlns:ns3="f2db637a-a43c-475a-b2d9-567e1781fcad" targetNamespace="http://schemas.microsoft.com/office/2006/metadata/properties" ma:root="true" ma:fieldsID="2c21a35d9bc4bc1c6da932e5f063c307" ns2:_="" ns3:_="">
    <xsd:import namespace="a9c14a14-b13c-497e-a91a-64ce7d3cbe81"/>
    <xsd:import namespace="f2db637a-a43c-475a-b2d9-567e1781fca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tes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c14a14-b13c-497e-a91a-64ce7d3cbe81"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84a390e3-b27c-4e33-b09b-1680840a821d}" ma:internalName="TaxCatchAll" ma:showField="CatchAllData" ma:web="a9c14a14-b13c-497e-a91a-64ce7d3cbe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2db637a-a43c-475a-b2d9-567e1781fca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bfbbefd0-e8eb-4f7e-a1fb-710bd19f670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test" ma:index="22" nillable="true" ma:displayName="test" ma:format="Dropdown" ma:internalName="tes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A56B3A-02FE-4889-9D5C-D1BEF85F1E26}">
  <ds:schemaRefs>
    <ds:schemaRef ds:uri="http://schemas.microsoft.com/sharepoint/v3/contenttype/forms"/>
  </ds:schemaRefs>
</ds:datastoreItem>
</file>

<file path=customXml/itemProps2.xml><?xml version="1.0" encoding="utf-8"?>
<ds:datastoreItem xmlns:ds="http://schemas.openxmlformats.org/officeDocument/2006/customXml" ds:itemID="{6963CF87-CE5E-4DCE-8ED4-04BC04472178}"/>
</file>

<file path=docProps/app.xml><?xml version="1.0" encoding="utf-8"?>
<Properties xmlns="http://schemas.openxmlformats.org/officeDocument/2006/extended-properties" xmlns:vt="http://schemas.openxmlformats.org/officeDocument/2006/docPropsVTypes">
  <TotalTime>0</TotalTime>
  <Words>2858</Words>
  <Application>Microsoft Office PowerPoint</Application>
  <PresentationFormat>Affichage à l'écran (16:9)</PresentationFormat>
  <Paragraphs>398</Paragraphs>
  <Slides>49</Slides>
  <Notes>49</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49</vt:i4>
      </vt:variant>
    </vt:vector>
  </HeadingPairs>
  <TitlesOfParts>
    <vt:vector size="53" baseType="lpstr">
      <vt:lpstr>Helvetica Neue</vt:lpstr>
      <vt:lpstr>Calibri</vt:lpstr>
      <vt:lpstr>Arial</vt:lpstr>
      <vt:lpstr>Simple Light</vt:lpstr>
      <vt:lpstr>Name Center</vt:lpstr>
      <vt:lpstr>Présentation PowerPoint</vt:lpstr>
      <vt:lpstr>Infrastructure/set up</vt:lpstr>
      <vt:lpstr>1. Hospital settings</vt:lpstr>
      <vt:lpstr>2. Outpatient clinic with separate clinic hours for angioedema patients headed by expert</vt:lpstr>
      <vt:lpstr>3. Open to children and adult patients</vt:lpstr>
      <vt:lpstr>4. Team of dedicated staff, with specific angioedema training </vt:lpstr>
      <vt:lpstr>Certificates, trainings</vt:lpstr>
      <vt:lpstr>Photos of physicians / nurses</vt:lpstr>
      <vt:lpstr>5. Multidisciplinary approach</vt:lpstr>
      <vt:lpstr>6. Accessibility and visibility</vt:lpstr>
      <vt:lpstr>7. Communication skills </vt:lpstr>
      <vt:lpstr>8. Quality management </vt:lpstr>
      <vt:lpstr>Please provide photos of the certificate of the hospital</vt:lpstr>
      <vt:lpstr>Please provide photos of some standard operating procedures/protocols (SOPs) from your center </vt:lpstr>
      <vt:lpstr>9. Structured documentation, recording and archiving of patient data </vt:lpstr>
      <vt:lpstr>10. Critical incidence reporting and error management</vt:lpstr>
      <vt:lpstr>11. Assessment of patient satisfaction and unmet needs</vt:lpstr>
      <vt:lpstr>12. In team communication </vt:lpstr>
      <vt:lpstr>13. Active recruitment of research funding and support for educational activities and       advocacy on angioedema </vt:lpstr>
      <vt:lpstr>14. Support of the ACARE network</vt:lpstr>
      <vt:lpstr>15. “Never give up” attitude</vt:lpstr>
      <vt:lpstr>Management</vt:lpstr>
      <vt:lpstr>16. Knowledge of and adherence to the WAO/EAACI hereditary angioedema guideline and the       EAACI/GA2LEN /EDF/WAO urticaria guideline</vt:lpstr>
      <vt:lpstr>17. Knowledge and use of current nomenclature and classification of angioedema  </vt:lpstr>
      <vt:lpstr>18. Knowledge and use of guided history taking/anamnesis </vt:lpstr>
      <vt:lpstr>19. Knowledge and use of differential diagnostic algorithm </vt:lpstr>
      <vt:lpstr>20. Standardized assessments and monitoring of disease activity, impact and control       of disease  </vt:lpstr>
      <vt:lpstr>21. Identification of comorbidities and underlying causes</vt:lpstr>
      <vt:lpstr>22. Family screening and pedigree charting</vt:lpstr>
      <vt:lpstr>23. Knowledge and use of therapeutic algorithm </vt:lpstr>
      <vt:lpstr>24. Counseling </vt:lpstr>
      <vt:lpstr>Research</vt:lpstr>
      <vt:lpstr>25. Scientific orientation </vt:lpstr>
      <vt:lpstr>Please provide photos of certificates of the meetings </vt:lpstr>
      <vt:lpstr>26. Scientific activity</vt:lpstr>
      <vt:lpstr>27. Scientific productivity</vt:lpstr>
      <vt:lpstr>Please provide the links to publications or photos of publications that includes angioedema physicians names.</vt:lpstr>
      <vt:lpstr>28. Clinical trials </vt:lpstr>
      <vt:lpstr>29. Participation in registry</vt:lpstr>
      <vt:lpstr>Education</vt:lpstr>
      <vt:lpstr>30. Educational activities </vt:lpstr>
      <vt:lpstr>Advocacy</vt:lpstr>
      <vt:lpstr>31.Increase awareness of angioedema </vt:lpstr>
      <vt:lpstr>Please provide photos from past HAE Day activities or patient support activities like patient education seminars etc. If not available please provide your plans for future HAE Day activities. </vt:lpstr>
      <vt:lpstr>32. Interaction with and support of patient organization(s)</vt:lpstr>
      <vt:lpstr>If you do not meet one or more of the 32 criteria please let us know why.</vt:lpstr>
      <vt:lpstr>Photo Consent</vt:lpstr>
      <vt:lpstr>Date of application:   DD/MM/YYYY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Center</dc:title>
  <cp:lastModifiedBy>Alice Dufour-Feronce</cp:lastModifiedBy>
  <cp:revision>1</cp:revision>
  <dcterms:modified xsi:type="dcterms:W3CDTF">2023-10-05T10:16:58Z</dcterms:modified>
</cp:coreProperties>
</file>